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63" r:id="rId3"/>
    <p:sldId id="369" r:id="rId4"/>
    <p:sldId id="371" r:id="rId5"/>
    <p:sldId id="362" r:id="rId6"/>
    <p:sldId id="379" r:id="rId7"/>
    <p:sldId id="370" r:id="rId8"/>
    <p:sldId id="378" r:id="rId9"/>
    <p:sldId id="367" r:id="rId10"/>
    <p:sldId id="372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B9"/>
    <a:srgbClr val="CCEFFC"/>
    <a:srgbClr val="BFEBFB"/>
    <a:srgbClr val="7FD7F7"/>
    <a:srgbClr val="0050AA"/>
    <a:srgbClr val="44D7FB"/>
    <a:srgbClr val="56595E"/>
    <a:srgbClr val="239BD3"/>
    <a:srgbClr val="4C4F54"/>
    <a:srgbClr val="15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3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D0601-24D1-4243-BFD2-053D374A823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E677-5D4F-4C56-B104-01504E7F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E677-5D4F-4C56-B104-01504E7F87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0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2147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6742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954088" y="1685572"/>
            <a:ext cx="2474912" cy="188149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/>
          </p:nvPr>
        </p:nvSpPr>
        <p:spPr>
          <a:xfrm>
            <a:off x="3585880" y="1685572"/>
            <a:ext cx="2474912" cy="1881496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/>
          </p:nvPr>
        </p:nvSpPr>
        <p:spPr>
          <a:xfrm>
            <a:off x="6217672" y="1685572"/>
            <a:ext cx="2474912" cy="1881496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6"/>
          </p:nvPr>
        </p:nvSpPr>
        <p:spPr>
          <a:xfrm>
            <a:off x="8849466" y="1685572"/>
            <a:ext cx="2474912" cy="1881496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7"/>
          </p:nvPr>
        </p:nvSpPr>
        <p:spPr>
          <a:xfrm>
            <a:off x="954088" y="3721091"/>
            <a:ext cx="2474912" cy="1881496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8"/>
          </p:nvPr>
        </p:nvSpPr>
        <p:spPr>
          <a:xfrm>
            <a:off x="3585880" y="3721091"/>
            <a:ext cx="2474912" cy="1881496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9"/>
          </p:nvPr>
        </p:nvSpPr>
        <p:spPr>
          <a:xfrm>
            <a:off x="6217672" y="3721091"/>
            <a:ext cx="2474912" cy="1881496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0"/>
          </p:nvPr>
        </p:nvSpPr>
        <p:spPr>
          <a:xfrm>
            <a:off x="8849466" y="3721091"/>
            <a:ext cx="2474912" cy="188149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9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powerpoint.sage-fox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CEFF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872D-C668-4AF2-BCBD-16EDD74B9A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hlinkClick r:id="rId17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6721476"/>
            <a:ext cx="457200" cy="1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8436" y="280590"/>
            <a:ext cx="5486400" cy="2939985"/>
            <a:chOff x="3352799" y="979387"/>
            <a:chExt cx="5486400" cy="2939985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352799" y="979387"/>
              <a:ext cx="5486400" cy="2264621"/>
              <a:chOff x="2895598" y="890897"/>
              <a:chExt cx="6400801" cy="264205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895599" y="890897"/>
                <a:ext cx="6400800" cy="2635976"/>
              </a:xfrm>
              <a:prstGeom prst="rect">
                <a:avLst/>
              </a:prstGeom>
              <a:solidFill>
                <a:srgbClr val="44D7F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>
                <a:off x="2895598" y="890897"/>
                <a:ext cx="740912" cy="548640"/>
              </a:xfrm>
              <a:custGeom>
                <a:avLst/>
                <a:gdLst>
                  <a:gd name="connsiteX0" fmla="*/ 0 w 818299"/>
                  <a:gd name="connsiteY0" fmla="*/ 0 h 605944"/>
                  <a:gd name="connsiteX1" fmla="*/ 818299 w 818299"/>
                  <a:gd name="connsiteY1" fmla="*/ 0 h 605944"/>
                  <a:gd name="connsiteX2" fmla="*/ 818299 w 818299"/>
                  <a:gd name="connsiteY2" fmla="*/ 57159 h 605944"/>
                  <a:gd name="connsiteX3" fmla="*/ 57159 w 818299"/>
                  <a:gd name="connsiteY3" fmla="*/ 57159 h 605944"/>
                  <a:gd name="connsiteX4" fmla="*/ 57159 w 818299"/>
                  <a:gd name="connsiteY4" fmla="*/ 605944 h 605944"/>
                  <a:gd name="connsiteX5" fmla="*/ 0 w 818299"/>
                  <a:gd name="connsiteY5" fmla="*/ 605944 h 6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299" h="605944">
                    <a:moveTo>
                      <a:pt x="0" y="0"/>
                    </a:moveTo>
                    <a:lnTo>
                      <a:pt x="818299" y="0"/>
                    </a:lnTo>
                    <a:lnTo>
                      <a:pt x="818299" y="57159"/>
                    </a:lnTo>
                    <a:lnTo>
                      <a:pt x="57159" y="57159"/>
                    </a:lnTo>
                    <a:lnTo>
                      <a:pt x="57159" y="605944"/>
                    </a:lnTo>
                    <a:lnTo>
                      <a:pt x="0" y="605944"/>
                    </a:lnTo>
                    <a:close/>
                  </a:path>
                </a:pathLst>
              </a:custGeom>
              <a:solidFill>
                <a:srgbClr val="44D7F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flipH="1">
                <a:off x="8555487" y="890897"/>
                <a:ext cx="740912" cy="548640"/>
              </a:xfrm>
              <a:custGeom>
                <a:avLst/>
                <a:gdLst>
                  <a:gd name="connsiteX0" fmla="*/ 0 w 818299"/>
                  <a:gd name="connsiteY0" fmla="*/ 0 h 605944"/>
                  <a:gd name="connsiteX1" fmla="*/ 818299 w 818299"/>
                  <a:gd name="connsiteY1" fmla="*/ 0 h 605944"/>
                  <a:gd name="connsiteX2" fmla="*/ 818299 w 818299"/>
                  <a:gd name="connsiteY2" fmla="*/ 57159 h 605944"/>
                  <a:gd name="connsiteX3" fmla="*/ 57159 w 818299"/>
                  <a:gd name="connsiteY3" fmla="*/ 57159 h 605944"/>
                  <a:gd name="connsiteX4" fmla="*/ 57159 w 818299"/>
                  <a:gd name="connsiteY4" fmla="*/ 605944 h 605944"/>
                  <a:gd name="connsiteX5" fmla="*/ 0 w 818299"/>
                  <a:gd name="connsiteY5" fmla="*/ 605944 h 6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299" h="605944">
                    <a:moveTo>
                      <a:pt x="0" y="0"/>
                    </a:moveTo>
                    <a:lnTo>
                      <a:pt x="818299" y="0"/>
                    </a:lnTo>
                    <a:lnTo>
                      <a:pt x="818299" y="57159"/>
                    </a:lnTo>
                    <a:lnTo>
                      <a:pt x="57159" y="57159"/>
                    </a:lnTo>
                    <a:lnTo>
                      <a:pt x="57159" y="605944"/>
                    </a:lnTo>
                    <a:lnTo>
                      <a:pt x="0" y="605944"/>
                    </a:lnTo>
                    <a:close/>
                  </a:path>
                </a:pathLst>
              </a:custGeom>
              <a:solidFill>
                <a:srgbClr val="36B8E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 flipV="1">
                <a:off x="2895598" y="2981804"/>
                <a:ext cx="740912" cy="548641"/>
              </a:xfrm>
              <a:custGeom>
                <a:avLst/>
                <a:gdLst>
                  <a:gd name="connsiteX0" fmla="*/ 0 w 818299"/>
                  <a:gd name="connsiteY0" fmla="*/ 0 h 605944"/>
                  <a:gd name="connsiteX1" fmla="*/ 818299 w 818299"/>
                  <a:gd name="connsiteY1" fmla="*/ 0 h 605944"/>
                  <a:gd name="connsiteX2" fmla="*/ 818299 w 818299"/>
                  <a:gd name="connsiteY2" fmla="*/ 57159 h 605944"/>
                  <a:gd name="connsiteX3" fmla="*/ 57159 w 818299"/>
                  <a:gd name="connsiteY3" fmla="*/ 57159 h 605944"/>
                  <a:gd name="connsiteX4" fmla="*/ 57159 w 818299"/>
                  <a:gd name="connsiteY4" fmla="*/ 605944 h 605944"/>
                  <a:gd name="connsiteX5" fmla="*/ 0 w 818299"/>
                  <a:gd name="connsiteY5" fmla="*/ 605944 h 6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299" h="605944">
                    <a:moveTo>
                      <a:pt x="0" y="0"/>
                    </a:moveTo>
                    <a:lnTo>
                      <a:pt x="818299" y="0"/>
                    </a:lnTo>
                    <a:lnTo>
                      <a:pt x="818299" y="57159"/>
                    </a:lnTo>
                    <a:lnTo>
                      <a:pt x="57159" y="57159"/>
                    </a:lnTo>
                    <a:lnTo>
                      <a:pt x="57159" y="605944"/>
                    </a:lnTo>
                    <a:lnTo>
                      <a:pt x="0" y="605944"/>
                    </a:lnTo>
                    <a:close/>
                  </a:path>
                </a:pathLst>
              </a:custGeom>
              <a:solidFill>
                <a:srgbClr val="239B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 flipH="1" flipV="1">
                <a:off x="8555487" y="2984312"/>
                <a:ext cx="740912" cy="548639"/>
              </a:xfrm>
              <a:custGeom>
                <a:avLst/>
                <a:gdLst>
                  <a:gd name="connsiteX0" fmla="*/ 0 w 818299"/>
                  <a:gd name="connsiteY0" fmla="*/ 0 h 605944"/>
                  <a:gd name="connsiteX1" fmla="*/ 818299 w 818299"/>
                  <a:gd name="connsiteY1" fmla="*/ 0 h 605944"/>
                  <a:gd name="connsiteX2" fmla="*/ 818299 w 818299"/>
                  <a:gd name="connsiteY2" fmla="*/ 57159 h 605944"/>
                  <a:gd name="connsiteX3" fmla="*/ 57159 w 818299"/>
                  <a:gd name="connsiteY3" fmla="*/ 57159 h 605944"/>
                  <a:gd name="connsiteX4" fmla="*/ 57159 w 818299"/>
                  <a:gd name="connsiteY4" fmla="*/ 605944 h 605944"/>
                  <a:gd name="connsiteX5" fmla="*/ 0 w 818299"/>
                  <a:gd name="connsiteY5" fmla="*/ 605944 h 60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299" h="605944">
                    <a:moveTo>
                      <a:pt x="0" y="0"/>
                    </a:moveTo>
                    <a:lnTo>
                      <a:pt x="818299" y="0"/>
                    </a:lnTo>
                    <a:lnTo>
                      <a:pt x="818299" y="57159"/>
                    </a:lnTo>
                    <a:lnTo>
                      <a:pt x="57159" y="57159"/>
                    </a:lnTo>
                    <a:lnTo>
                      <a:pt x="57159" y="605944"/>
                    </a:lnTo>
                    <a:lnTo>
                      <a:pt x="0" y="605944"/>
                    </a:lnTo>
                    <a:close/>
                  </a:path>
                </a:pathLst>
              </a:custGeom>
              <a:solidFill>
                <a:srgbClr val="0967B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398519" y="1118605"/>
              <a:ext cx="5394960" cy="2800767"/>
            </a:xfrm>
            <a:prstGeom prst="rect">
              <a:avLst/>
            </a:prstGeom>
            <a:noFill/>
          </p:spPr>
          <p:txBody>
            <a:bodyPr wrap="square" rtlCol="0" anchor="t" anchorCtr="1">
              <a:spAutoFit/>
            </a:bodyPr>
            <a:lstStyle/>
            <a:p>
              <a:pPr algn="ctr"/>
              <a:r>
                <a:rPr lang="en-US" sz="4400" b="1" dirty="0">
                  <a:latin typeface="Candara" panose="020E0502030303020204" pitchFamily="34" charset="0"/>
                  <a:cs typeface="Estrangelo Edessa" panose="03080600000000000000" pitchFamily="66" charset="0"/>
                </a:rPr>
                <a:t>Sustainable tourism and mobility: case study of </a:t>
              </a:r>
              <a:r>
                <a:rPr lang="en-US" sz="4400" b="1" dirty="0" err="1">
                  <a:latin typeface="Candara" panose="020E0502030303020204" pitchFamily="34" charset="0"/>
                  <a:cs typeface="Estrangelo Edessa" panose="03080600000000000000" pitchFamily="66" charset="0"/>
                </a:rPr>
                <a:t>Lefkas</a:t>
              </a:r>
              <a:endParaRPr lang="en-US" sz="2400" i="1" dirty="0">
                <a:latin typeface="Candara" panose="020E0502030303020204" pitchFamily="34" charset="0"/>
                <a:cs typeface="Estrangelo Edessa" panose="03080600000000000000" pitchFamily="66" charset="0"/>
              </a:endParaRPr>
            </a:p>
            <a:p>
              <a:pPr algn="ctr"/>
              <a:endParaRPr lang="en-US" sz="4400" dirty="0">
                <a:cs typeface="Estrangelo Edessa" panose="03080600000000000000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84456" y="6063326"/>
            <a:ext cx="6431985" cy="761424"/>
            <a:chOff x="7514702" y="5912289"/>
            <a:chExt cx="4137599" cy="587094"/>
          </a:xfrm>
        </p:grpSpPr>
        <p:grpSp>
          <p:nvGrpSpPr>
            <p:cNvPr id="17" name="Group 16"/>
            <p:cNvGrpSpPr/>
            <p:nvPr/>
          </p:nvGrpSpPr>
          <p:grpSpPr>
            <a:xfrm>
              <a:off x="7514702" y="6407943"/>
              <a:ext cx="3931920" cy="91440"/>
              <a:chOff x="4883665" y="4359681"/>
              <a:chExt cx="3840480" cy="9144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883665" y="4359681"/>
                <a:ext cx="1920240" cy="91440"/>
                <a:chOff x="4831644" y="3200400"/>
                <a:chExt cx="1920240" cy="9144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831644" y="3200400"/>
                  <a:ext cx="640080" cy="91440"/>
                </a:xfrm>
                <a:prstGeom prst="rect">
                  <a:avLst/>
                </a:prstGeom>
                <a:solidFill>
                  <a:srgbClr val="44D7FB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471724" y="3200400"/>
                  <a:ext cx="640080" cy="91440"/>
                </a:xfrm>
                <a:prstGeom prst="rect">
                  <a:avLst/>
                </a:prstGeom>
                <a:solidFill>
                  <a:srgbClr val="36B8E3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11804" y="3200400"/>
                  <a:ext cx="640080" cy="91440"/>
                </a:xfrm>
                <a:prstGeom prst="rect">
                  <a:avLst/>
                </a:prstGeom>
                <a:solidFill>
                  <a:srgbClr val="239BD3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803905" y="4359681"/>
                <a:ext cx="1920240" cy="91440"/>
                <a:chOff x="4831644" y="3200400"/>
                <a:chExt cx="1920240" cy="9144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831644" y="3200400"/>
                  <a:ext cx="640080" cy="91440"/>
                </a:xfrm>
                <a:prstGeom prst="rect">
                  <a:avLst/>
                </a:prstGeom>
                <a:solidFill>
                  <a:srgbClr val="157EB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471724" y="3200400"/>
                  <a:ext cx="640080" cy="91440"/>
                </a:xfrm>
                <a:prstGeom prst="rect">
                  <a:avLst/>
                </a:prstGeom>
                <a:solidFill>
                  <a:srgbClr val="0967B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111804" y="3200400"/>
                  <a:ext cx="640080" cy="91440"/>
                </a:xfrm>
                <a:prstGeom prst="rect">
                  <a:avLst/>
                </a:prstGeom>
                <a:solidFill>
                  <a:srgbClr val="0050AA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7524526" y="5912289"/>
              <a:ext cx="4127775" cy="490205"/>
              <a:chOff x="6359857" y="5629458"/>
              <a:chExt cx="4717457" cy="560233"/>
            </a:xfrm>
          </p:grpSpPr>
          <p:sp>
            <p:nvSpPr>
              <p:cNvPr id="36" name="Rounded Rectangle 9"/>
              <p:cNvSpPr/>
              <p:nvPr/>
            </p:nvSpPr>
            <p:spPr>
              <a:xfrm>
                <a:off x="6359857" y="5629459"/>
                <a:ext cx="4493623" cy="560232"/>
              </a:xfrm>
              <a:prstGeom prst="rect">
                <a:avLst/>
              </a:prstGeom>
              <a:solidFill>
                <a:srgbClr val="44D7FB">
                  <a:alpha val="20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7" name="TextBox 36">
                <a:hlinkClick r:id="rId3"/>
              </p:cNvPr>
              <p:cNvSpPr txBox="1">
                <a:spLocks noChangeAspect="1"/>
              </p:cNvSpPr>
              <p:nvPr/>
            </p:nvSpPr>
            <p:spPr>
              <a:xfrm>
                <a:off x="6460027" y="5629458"/>
                <a:ext cx="4617287" cy="46105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latin typeface="Candara" panose="020E0502030303020204" pitchFamily="34" charset="0"/>
                    <a:cs typeface="Estrangelo Edessa" panose="03080600000000000000" pitchFamily="66" charset="0"/>
                  </a:rPr>
                  <a:t>By Marina Kouta – May 25, 2023</a:t>
                </a:r>
              </a:p>
            </p:txBody>
          </p:sp>
        </p:grpSp>
      </p:grpSp>
      <p:pic>
        <p:nvPicPr>
          <p:cNvPr id="32" name="Slika 1" descr="G:\SVRK\EUSAIR\Vsi Forumi\8th Forum May 23-25 2023_Sarajevo\Baner, logotipi\Banner-1920x468-1-1030x25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712430"/>
            <a:ext cx="5727700" cy="139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6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6736666" y="758807"/>
            <a:ext cx="1341437" cy="1341437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ctr" defTabSz="17779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34" name="Freeform 33"/>
          <p:cNvSpPr/>
          <p:nvPr/>
        </p:nvSpPr>
        <p:spPr>
          <a:xfrm>
            <a:off x="4113896" y="758807"/>
            <a:ext cx="1341437" cy="1341437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algn="ctr" defTabSz="17779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48" name="Freeform 26"/>
          <p:cNvSpPr>
            <a:spLocks/>
          </p:cNvSpPr>
          <p:nvPr/>
        </p:nvSpPr>
        <p:spPr bwMode="auto">
          <a:xfrm>
            <a:off x="366925" y="1657169"/>
            <a:ext cx="2172104" cy="2510721"/>
          </a:xfrm>
          <a:custGeom>
            <a:avLst/>
            <a:gdLst/>
            <a:ahLst/>
            <a:cxnLst>
              <a:cxn ang="0">
                <a:pos x="379" y="39"/>
              </a:cxn>
              <a:cxn ang="0">
                <a:pos x="526" y="179"/>
              </a:cxn>
              <a:cxn ang="0">
                <a:pos x="524" y="181"/>
              </a:cxn>
              <a:cxn ang="0">
                <a:pos x="381" y="320"/>
              </a:cxn>
              <a:cxn ang="0">
                <a:pos x="338" y="361"/>
              </a:cxn>
              <a:cxn ang="0">
                <a:pos x="338" y="320"/>
              </a:cxn>
              <a:cxn ang="0">
                <a:pos x="281" y="320"/>
              </a:cxn>
              <a:cxn ang="0">
                <a:pos x="281" y="608"/>
              </a:cxn>
              <a:cxn ang="0">
                <a:pos x="141" y="470"/>
              </a:cxn>
              <a:cxn ang="0">
                <a:pos x="0" y="608"/>
              </a:cxn>
              <a:cxn ang="0">
                <a:pos x="0" y="39"/>
              </a:cxn>
              <a:cxn ang="0">
                <a:pos x="338" y="39"/>
              </a:cxn>
              <a:cxn ang="0">
                <a:pos x="338" y="0"/>
              </a:cxn>
              <a:cxn ang="0">
                <a:pos x="379" y="39"/>
              </a:cxn>
            </a:cxnLst>
            <a:rect l="0" t="0" r="r" b="b"/>
            <a:pathLst>
              <a:path w="526" h="608">
                <a:moveTo>
                  <a:pt x="379" y="39"/>
                </a:moveTo>
                <a:lnTo>
                  <a:pt x="526" y="179"/>
                </a:lnTo>
                <a:lnTo>
                  <a:pt x="524" y="181"/>
                </a:lnTo>
                <a:lnTo>
                  <a:pt x="381" y="320"/>
                </a:lnTo>
                <a:lnTo>
                  <a:pt x="338" y="361"/>
                </a:lnTo>
                <a:lnTo>
                  <a:pt x="338" y="320"/>
                </a:lnTo>
                <a:lnTo>
                  <a:pt x="281" y="320"/>
                </a:lnTo>
                <a:lnTo>
                  <a:pt x="281" y="608"/>
                </a:lnTo>
                <a:lnTo>
                  <a:pt x="141" y="470"/>
                </a:lnTo>
                <a:lnTo>
                  <a:pt x="0" y="608"/>
                </a:lnTo>
                <a:lnTo>
                  <a:pt x="0" y="39"/>
                </a:lnTo>
                <a:lnTo>
                  <a:pt x="338" y="39"/>
                </a:lnTo>
                <a:lnTo>
                  <a:pt x="338" y="0"/>
                </a:lnTo>
                <a:lnTo>
                  <a:pt x="379" y="39"/>
                </a:lnTo>
                <a:close/>
              </a:path>
            </a:pathLst>
          </a:custGeom>
          <a:solidFill>
            <a:srgbClr val="36B8E3"/>
          </a:solidFill>
          <a:ln w="9525">
            <a:noFill/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" name="Freeform 27"/>
          <p:cNvSpPr>
            <a:spLocks/>
          </p:cNvSpPr>
          <p:nvPr/>
        </p:nvSpPr>
        <p:spPr bwMode="auto">
          <a:xfrm>
            <a:off x="1931998" y="1818219"/>
            <a:ext cx="2518980" cy="2151459"/>
          </a:xfrm>
          <a:custGeom>
            <a:avLst/>
            <a:gdLst/>
            <a:ahLst/>
            <a:cxnLst>
              <a:cxn ang="0">
                <a:pos x="567" y="377"/>
              </a:cxn>
              <a:cxn ang="0">
                <a:pos x="426" y="521"/>
              </a:cxn>
              <a:cxn ang="0">
                <a:pos x="286" y="377"/>
              </a:cxn>
              <a:cxn ang="0">
                <a:pos x="245" y="334"/>
              </a:cxn>
              <a:cxn ang="0">
                <a:pos x="286" y="334"/>
              </a:cxn>
              <a:cxn ang="0">
                <a:pos x="286" y="281"/>
              </a:cxn>
              <a:cxn ang="0">
                <a:pos x="2" y="281"/>
              </a:cxn>
              <a:cxn ang="0">
                <a:pos x="145" y="142"/>
              </a:cxn>
              <a:cxn ang="0">
                <a:pos x="148" y="142"/>
              </a:cxn>
              <a:cxn ang="0">
                <a:pos x="147" y="140"/>
              </a:cxn>
              <a:cxn ang="0">
                <a:pos x="0" y="0"/>
              </a:cxn>
              <a:cxn ang="0">
                <a:pos x="567" y="0"/>
              </a:cxn>
              <a:cxn ang="0">
                <a:pos x="567" y="334"/>
              </a:cxn>
              <a:cxn ang="0">
                <a:pos x="610" y="334"/>
              </a:cxn>
              <a:cxn ang="0">
                <a:pos x="567" y="377"/>
              </a:cxn>
            </a:cxnLst>
            <a:rect l="0" t="0" r="r" b="b"/>
            <a:pathLst>
              <a:path w="610" h="521">
                <a:moveTo>
                  <a:pt x="567" y="377"/>
                </a:moveTo>
                <a:lnTo>
                  <a:pt x="426" y="521"/>
                </a:lnTo>
                <a:lnTo>
                  <a:pt x="286" y="377"/>
                </a:lnTo>
                <a:lnTo>
                  <a:pt x="245" y="334"/>
                </a:lnTo>
                <a:lnTo>
                  <a:pt x="286" y="334"/>
                </a:lnTo>
                <a:lnTo>
                  <a:pt x="286" y="281"/>
                </a:lnTo>
                <a:lnTo>
                  <a:pt x="2" y="281"/>
                </a:lnTo>
                <a:lnTo>
                  <a:pt x="145" y="142"/>
                </a:lnTo>
                <a:lnTo>
                  <a:pt x="148" y="142"/>
                </a:lnTo>
                <a:lnTo>
                  <a:pt x="147" y="140"/>
                </a:lnTo>
                <a:lnTo>
                  <a:pt x="0" y="0"/>
                </a:lnTo>
                <a:lnTo>
                  <a:pt x="567" y="0"/>
                </a:lnTo>
                <a:lnTo>
                  <a:pt x="567" y="334"/>
                </a:lnTo>
                <a:lnTo>
                  <a:pt x="610" y="334"/>
                </a:lnTo>
                <a:lnTo>
                  <a:pt x="567" y="377"/>
                </a:lnTo>
                <a:close/>
              </a:path>
            </a:pathLst>
          </a:custGeom>
          <a:solidFill>
            <a:srgbClr val="239BD3"/>
          </a:solidFill>
          <a:ln w="9525">
            <a:noFill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4" name="Freeform 28"/>
          <p:cNvSpPr>
            <a:spLocks/>
          </p:cNvSpPr>
          <p:nvPr/>
        </p:nvSpPr>
        <p:spPr bwMode="auto">
          <a:xfrm>
            <a:off x="2117823" y="3375029"/>
            <a:ext cx="2155587" cy="2531371"/>
          </a:xfrm>
          <a:custGeom>
            <a:avLst/>
            <a:gdLst/>
            <a:ahLst/>
            <a:cxnLst>
              <a:cxn ang="0">
                <a:pos x="148" y="570"/>
              </a:cxn>
              <a:cxn ang="0">
                <a:pos x="0" y="429"/>
              </a:cxn>
              <a:cxn ang="0">
                <a:pos x="146" y="289"/>
              </a:cxn>
              <a:cxn ang="0">
                <a:pos x="192" y="245"/>
              </a:cxn>
              <a:cxn ang="0">
                <a:pos x="192" y="289"/>
              </a:cxn>
              <a:cxn ang="0">
                <a:pos x="241" y="289"/>
              </a:cxn>
              <a:cxn ang="0">
                <a:pos x="241" y="0"/>
              </a:cxn>
              <a:cxn ang="0">
                <a:pos x="381" y="144"/>
              </a:cxn>
              <a:cxn ang="0">
                <a:pos x="522" y="0"/>
              </a:cxn>
              <a:cxn ang="0">
                <a:pos x="522" y="570"/>
              </a:cxn>
              <a:cxn ang="0">
                <a:pos x="192" y="570"/>
              </a:cxn>
              <a:cxn ang="0">
                <a:pos x="192" y="613"/>
              </a:cxn>
              <a:cxn ang="0">
                <a:pos x="148" y="570"/>
              </a:cxn>
            </a:cxnLst>
            <a:rect l="0" t="0" r="r" b="b"/>
            <a:pathLst>
              <a:path w="522" h="613">
                <a:moveTo>
                  <a:pt x="148" y="570"/>
                </a:moveTo>
                <a:lnTo>
                  <a:pt x="0" y="429"/>
                </a:lnTo>
                <a:lnTo>
                  <a:pt x="146" y="289"/>
                </a:lnTo>
                <a:lnTo>
                  <a:pt x="192" y="245"/>
                </a:lnTo>
                <a:lnTo>
                  <a:pt x="192" y="289"/>
                </a:lnTo>
                <a:lnTo>
                  <a:pt x="241" y="289"/>
                </a:lnTo>
                <a:lnTo>
                  <a:pt x="241" y="0"/>
                </a:lnTo>
                <a:lnTo>
                  <a:pt x="381" y="144"/>
                </a:lnTo>
                <a:lnTo>
                  <a:pt x="522" y="0"/>
                </a:lnTo>
                <a:lnTo>
                  <a:pt x="522" y="570"/>
                </a:lnTo>
                <a:lnTo>
                  <a:pt x="192" y="570"/>
                </a:lnTo>
                <a:lnTo>
                  <a:pt x="192" y="613"/>
                </a:lnTo>
                <a:lnTo>
                  <a:pt x="148" y="570"/>
                </a:lnTo>
                <a:close/>
              </a:path>
            </a:pathLst>
          </a:custGeom>
          <a:solidFill>
            <a:srgbClr val="157EB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" name="Freeform 29"/>
          <p:cNvSpPr>
            <a:spLocks/>
          </p:cNvSpPr>
          <p:nvPr/>
        </p:nvSpPr>
        <p:spPr bwMode="auto">
          <a:xfrm>
            <a:off x="189359" y="3598022"/>
            <a:ext cx="2539629" cy="2130809"/>
          </a:xfrm>
          <a:custGeom>
            <a:avLst/>
            <a:gdLst/>
            <a:ahLst/>
            <a:cxnLst>
              <a:cxn ang="0">
                <a:pos x="324" y="138"/>
              </a:cxn>
              <a:cxn ang="0">
                <a:pos x="368" y="181"/>
              </a:cxn>
              <a:cxn ang="0">
                <a:pos x="324" y="181"/>
              </a:cxn>
              <a:cxn ang="0">
                <a:pos x="324" y="235"/>
              </a:cxn>
              <a:cxn ang="0">
                <a:pos x="613" y="235"/>
              </a:cxn>
              <a:cxn ang="0">
                <a:pos x="467" y="375"/>
              </a:cxn>
              <a:cxn ang="0">
                <a:pos x="615" y="516"/>
              </a:cxn>
              <a:cxn ang="0">
                <a:pos x="43" y="516"/>
              </a:cxn>
              <a:cxn ang="0">
                <a:pos x="43" y="181"/>
              </a:cxn>
              <a:cxn ang="0">
                <a:pos x="0" y="181"/>
              </a:cxn>
              <a:cxn ang="0">
                <a:pos x="0" y="179"/>
              </a:cxn>
              <a:cxn ang="0">
                <a:pos x="43" y="138"/>
              </a:cxn>
              <a:cxn ang="0">
                <a:pos x="184" y="0"/>
              </a:cxn>
              <a:cxn ang="0">
                <a:pos x="324" y="138"/>
              </a:cxn>
            </a:cxnLst>
            <a:rect l="0" t="0" r="r" b="b"/>
            <a:pathLst>
              <a:path w="615" h="516">
                <a:moveTo>
                  <a:pt x="324" y="138"/>
                </a:moveTo>
                <a:lnTo>
                  <a:pt x="368" y="181"/>
                </a:lnTo>
                <a:lnTo>
                  <a:pt x="324" y="181"/>
                </a:lnTo>
                <a:lnTo>
                  <a:pt x="324" y="235"/>
                </a:lnTo>
                <a:lnTo>
                  <a:pt x="613" y="235"/>
                </a:lnTo>
                <a:lnTo>
                  <a:pt x="467" y="375"/>
                </a:lnTo>
                <a:lnTo>
                  <a:pt x="615" y="516"/>
                </a:lnTo>
                <a:lnTo>
                  <a:pt x="43" y="516"/>
                </a:lnTo>
                <a:lnTo>
                  <a:pt x="43" y="181"/>
                </a:lnTo>
                <a:lnTo>
                  <a:pt x="0" y="181"/>
                </a:lnTo>
                <a:lnTo>
                  <a:pt x="0" y="179"/>
                </a:lnTo>
                <a:lnTo>
                  <a:pt x="43" y="138"/>
                </a:lnTo>
                <a:lnTo>
                  <a:pt x="184" y="0"/>
                </a:lnTo>
                <a:lnTo>
                  <a:pt x="324" y="138"/>
                </a:lnTo>
                <a:close/>
              </a:path>
            </a:pathLst>
          </a:custGeom>
          <a:solidFill>
            <a:srgbClr val="0967B9"/>
          </a:solidFill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Monitor &amp; Dialogue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0338" y="1360423"/>
            <a:ext cx="72197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967B9"/>
                </a:solidFill>
                <a:latin typeface="Candara" panose="020E0502030303020204" pitchFamily="34" charset="0"/>
              </a:rPr>
              <a:t>Cooperation is key to sustainable urban development and the effective management of Green Living Areas</a:t>
            </a:r>
            <a:endParaRPr lang="en-US" sz="2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Performance measures help decision-makers assess how transportation policies and investments contribute to achieving regional goals.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</a:rPr>
              <a:t>For mobility, such indicators could be the number of micro mobility vehicles (e.g., bicycles, e-bicycles, e-scooters) per capita, traffic calming policies, e-mobility/micro mobility existing policies, etc.)</a:t>
            </a:r>
          </a:p>
        </p:txBody>
      </p:sp>
      <p:sp>
        <p:nvSpPr>
          <p:cNvPr id="41" name="Freeform 517"/>
          <p:cNvSpPr>
            <a:spLocks noEditPoints="1"/>
          </p:cNvSpPr>
          <p:nvPr/>
        </p:nvSpPr>
        <p:spPr bwMode="auto">
          <a:xfrm>
            <a:off x="3328853" y="3191059"/>
            <a:ext cx="605397" cy="216453"/>
          </a:xfrm>
          <a:custGeom>
            <a:avLst/>
            <a:gdLst/>
            <a:ahLst/>
            <a:cxnLst>
              <a:cxn ang="0">
                <a:pos x="91" y="84"/>
              </a:cxn>
              <a:cxn ang="0">
                <a:pos x="35" y="47"/>
              </a:cxn>
              <a:cxn ang="0">
                <a:pos x="14" y="47"/>
              </a:cxn>
              <a:cxn ang="0">
                <a:pos x="30" y="31"/>
              </a:cxn>
              <a:cxn ang="0">
                <a:pos x="75" y="67"/>
              </a:cxn>
              <a:cxn ang="0">
                <a:pos x="52" y="67"/>
              </a:cxn>
              <a:cxn ang="0">
                <a:pos x="69" y="12"/>
              </a:cxn>
              <a:cxn ang="0">
                <a:pos x="244" y="0"/>
              </a:cxn>
              <a:cxn ang="0">
                <a:pos x="409" y="84"/>
              </a:cxn>
              <a:cxn ang="0">
                <a:pos x="133" y="53"/>
              </a:cxn>
              <a:cxn ang="0">
                <a:pos x="118" y="37"/>
              </a:cxn>
              <a:cxn ang="0">
                <a:pos x="139" y="37"/>
              </a:cxn>
              <a:cxn ang="0">
                <a:pos x="170" y="53"/>
              </a:cxn>
              <a:cxn ang="0">
                <a:pos x="154" y="37"/>
              </a:cxn>
              <a:cxn ang="0">
                <a:pos x="175" y="37"/>
              </a:cxn>
              <a:cxn ang="0">
                <a:pos x="206" y="53"/>
              </a:cxn>
              <a:cxn ang="0">
                <a:pos x="191" y="37"/>
              </a:cxn>
              <a:cxn ang="0">
                <a:pos x="212" y="37"/>
              </a:cxn>
              <a:cxn ang="0">
                <a:pos x="246" y="72"/>
              </a:cxn>
              <a:cxn ang="0">
                <a:pos x="229" y="17"/>
              </a:cxn>
              <a:cxn ang="0">
                <a:pos x="252" y="17"/>
              </a:cxn>
              <a:cxn ang="0">
                <a:pos x="276" y="21"/>
              </a:cxn>
              <a:cxn ang="0">
                <a:pos x="336" y="63"/>
              </a:cxn>
              <a:cxn ang="0">
                <a:pos x="410" y="138"/>
              </a:cxn>
              <a:cxn ang="0">
                <a:pos x="398" y="138"/>
              </a:cxn>
              <a:cxn ang="0">
                <a:pos x="375" y="146"/>
              </a:cxn>
              <a:cxn ang="0">
                <a:pos x="363" y="146"/>
              </a:cxn>
              <a:cxn ang="0">
                <a:pos x="339" y="138"/>
              </a:cxn>
              <a:cxn ang="0">
                <a:pos x="328" y="138"/>
              </a:cxn>
              <a:cxn ang="0">
                <a:pos x="305" y="146"/>
              </a:cxn>
              <a:cxn ang="0">
                <a:pos x="293" y="146"/>
              </a:cxn>
              <a:cxn ang="0">
                <a:pos x="269" y="138"/>
              </a:cxn>
              <a:cxn ang="0">
                <a:pos x="258" y="138"/>
              </a:cxn>
              <a:cxn ang="0">
                <a:pos x="234" y="146"/>
              </a:cxn>
              <a:cxn ang="0">
                <a:pos x="222" y="146"/>
              </a:cxn>
              <a:cxn ang="0">
                <a:pos x="199" y="138"/>
              </a:cxn>
              <a:cxn ang="0">
                <a:pos x="188" y="138"/>
              </a:cxn>
              <a:cxn ang="0">
                <a:pos x="164" y="146"/>
              </a:cxn>
              <a:cxn ang="0">
                <a:pos x="152" y="146"/>
              </a:cxn>
              <a:cxn ang="0">
                <a:pos x="129" y="138"/>
              </a:cxn>
              <a:cxn ang="0">
                <a:pos x="117" y="138"/>
              </a:cxn>
              <a:cxn ang="0">
                <a:pos x="94" y="146"/>
              </a:cxn>
              <a:cxn ang="0">
                <a:pos x="82" y="146"/>
              </a:cxn>
              <a:cxn ang="0">
                <a:pos x="59" y="138"/>
              </a:cxn>
              <a:cxn ang="0">
                <a:pos x="47" y="138"/>
              </a:cxn>
              <a:cxn ang="0">
                <a:pos x="24" y="146"/>
              </a:cxn>
              <a:cxn ang="0">
                <a:pos x="12" y="146"/>
              </a:cxn>
              <a:cxn ang="0">
                <a:pos x="0" y="138"/>
              </a:cxn>
              <a:cxn ang="0">
                <a:pos x="32" y="112"/>
              </a:cxn>
              <a:cxn ang="0">
                <a:pos x="32" y="112"/>
              </a:cxn>
              <a:cxn ang="0">
                <a:pos x="133" y="112"/>
              </a:cxn>
              <a:cxn ang="0">
                <a:pos x="282" y="125"/>
              </a:cxn>
              <a:cxn ang="0">
                <a:pos x="2" y="95"/>
              </a:cxn>
              <a:cxn ang="0">
                <a:pos x="73" y="116"/>
              </a:cxn>
              <a:cxn ang="0">
                <a:pos x="24" y="116"/>
              </a:cxn>
              <a:cxn ang="0">
                <a:pos x="105" y="95"/>
              </a:cxn>
              <a:cxn ang="0">
                <a:pos x="309" y="116"/>
              </a:cxn>
              <a:cxn ang="0">
                <a:pos x="260" y="116"/>
              </a:cxn>
              <a:cxn ang="0">
                <a:pos x="130" y="104"/>
              </a:cxn>
              <a:cxn ang="0">
                <a:pos x="105" y="95"/>
              </a:cxn>
            </a:cxnLst>
            <a:rect l="0" t="0" r="r" b="b"/>
            <a:pathLst>
              <a:path w="410" h="146">
                <a:moveTo>
                  <a:pt x="0" y="0"/>
                </a:moveTo>
                <a:cubicBezTo>
                  <a:pt x="0" y="84"/>
                  <a:pt x="0" y="84"/>
                  <a:pt x="0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0"/>
                  <a:pt x="91" y="0"/>
                  <a:pt x="91" y="0"/>
                </a:cubicBezTo>
                <a:lnTo>
                  <a:pt x="0" y="0"/>
                </a:lnTo>
                <a:close/>
                <a:moveTo>
                  <a:pt x="35" y="47"/>
                </a:moveTo>
                <a:cubicBezTo>
                  <a:pt x="35" y="50"/>
                  <a:pt x="33" y="53"/>
                  <a:pt x="3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7" y="53"/>
                  <a:pt x="14" y="50"/>
                  <a:pt x="14" y="4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4"/>
                  <a:pt x="17" y="31"/>
                  <a:pt x="2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3" y="31"/>
                  <a:pt x="35" y="34"/>
                  <a:pt x="35" y="37"/>
                </a:cubicBezTo>
                <a:lnTo>
                  <a:pt x="35" y="47"/>
                </a:lnTo>
                <a:close/>
                <a:moveTo>
                  <a:pt x="75" y="67"/>
                </a:moveTo>
                <a:cubicBezTo>
                  <a:pt x="75" y="70"/>
                  <a:pt x="72" y="72"/>
                  <a:pt x="69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4" y="72"/>
                  <a:pt x="52" y="70"/>
                  <a:pt x="52" y="6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4"/>
                  <a:pt x="54" y="12"/>
                  <a:pt x="58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72" y="12"/>
                  <a:pt x="75" y="14"/>
                  <a:pt x="75" y="17"/>
                </a:cubicBezTo>
                <a:lnTo>
                  <a:pt x="75" y="67"/>
                </a:lnTo>
                <a:close/>
                <a:moveTo>
                  <a:pt x="244" y="0"/>
                </a:moveTo>
                <a:cubicBezTo>
                  <a:pt x="155" y="0"/>
                  <a:pt x="113" y="0"/>
                  <a:pt x="103" y="0"/>
                </a:cubicBezTo>
                <a:cubicBezTo>
                  <a:pt x="103" y="84"/>
                  <a:pt x="103" y="84"/>
                  <a:pt x="103" y="84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6" y="61"/>
                  <a:pt x="336" y="0"/>
                  <a:pt x="244" y="0"/>
                </a:cubicBezTo>
                <a:close/>
                <a:moveTo>
                  <a:pt x="139" y="47"/>
                </a:moveTo>
                <a:cubicBezTo>
                  <a:pt x="139" y="50"/>
                  <a:pt x="136" y="53"/>
                  <a:pt x="133" y="53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0" y="53"/>
                  <a:pt x="118" y="50"/>
                  <a:pt x="118" y="47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4"/>
                  <a:pt x="120" y="31"/>
                  <a:pt x="123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6" y="31"/>
                  <a:pt x="139" y="34"/>
                  <a:pt x="139" y="37"/>
                </a:cubicBezTo>
                <a:lnTo>
                  <a:pt x="139" y="47"/>
                </a:lnTo>
                <a:close/>
                <a:moveTo>
                  <a:pt x="175" y="47"/>
                </a:moveTo>
                <a:cubicBezTo>
                  <a:pt x="175" y="50"/>
                  <a:pt x="173" y="53"/>
                  <a:pt x="170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57" y="53"/>
                  <a:pt x="154" y="50"/>
                  <a:pt x="154" y="4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4"/>
                  <a:pt x="157" y="31"/>
                  <a:pt x="160" y="31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73" y="31"/>
                  <a:pt x="175" y="34"/>
                  <a:pt x="175" y="37"/>
                </a:cubicBezTo>
                <a:lnTo>
                  <a:pt x="175" y="47"/>
                </a:lnTo>
                <a:close/>
                <a:moveTo>
                  <a:pt x="212" y="47"/>
                </a:moveTo>
                <a:cubicBezTo>
                  <a:pt x="212" y="50"/>
                  <a:pt x="210" y="53"/>
                  <a:pt x="206" y="53"/>
                </a:cubicBezTo>
                <a:cubicBezTo>
                  <a:pt x="197" y="53"/>
                  <a:pt x="197" y="53"/>
                  <a:pt x="197" y="53"/>
                </a:cubicBezTo>
                <a:cubicBezTo>
                  <a:pt x="194" y="53"/>
                  <a:pt x="191" y="50"/>
                  <a:pt x="191" y="47"/>
                </a:cubicBezTo>
                <a:cubicBezTo>
                  <a:pt x="191" y="37"/>
                  <a:pt x="191" y="37"/>
                  <a:pt x="191" y="37"/>
                </a:cubicBezTo>
                <a:cubicBezTo>
                  <a:pt x="191" y="34"/>
                  <a:pt x="194" y="31"/>
                  <a:pt x="197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10" y="31"/>
                  <a:pt x="212" y="34"/>
                  <a:pt x="212" y="37"/>
                </a:cubicBezTo>
                <a:lnTo>
                  <a:pt x="212" y="47"/>
                </a:lnTo>
                <a:close/>
                <a:moveTo>
                  <a:pt x="252" y="67"/>
                </a:moveTo>
                <a:cubicBezTo>
                  <a:pt x="252" y="70"/>
                  <a:pt x="249" y="72"/>
                  <a:pt x="246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1" y="72"/>
                  <a:pt x="229" y="70"/>
                  <a:pt x="229" y="67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29" y="14"/>
                  <a:pt x="231" y="12"/>
                  <a:pt x="235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9" y="12"/>
                  <a:pt x="252" y="14"/>
                  <a:pt x="252" y="17"/>
                </a:cubicBezTo>
                <a:lnTo>
                  <a:pt x="252" y="67"/>
                </a:lnTo>
                <a:close/>
                <a:moveTo>
                  <a:pt x="336" y="63"/>
                </a:moveTo>
                <a:cubicBezTo>
                  <a:pt x="300" y="63"/>
                  <a:pt x="276" y="53"/>
                  <a:pt x="276" y="21"/>
                </a:cubicBezTo>
                <a:cubicBezTo>
                  <a:pt x="276" y="19"/>
                  <a:pt x="276" y="16"/>
                  <a:pt x="276" y="13"/>
                </a:cubicBezTo>
                <a:cubicBezTo>
                  <a:pt x="325" y="21"/>
                  <a:pt x="363" y="45"/>
                  <a:pt x="383" y="64"/>
                </a:cubicBezTo>
                <a:lnTo>
                  <a:pt x="336" y="63"/>
                </a:lnTo>
                <a:close/>
                <a:moveTo>
                  <a:pt x="410" y="130"/>
                </a:moveTo>
                <a:cubicBezTo>
                  <a:pt x="410" y="138"/>
                  <a:pt x="410" y="138"/>
                  <a:pt x="410" y="138"/>
                </a:cubicBezTo>
                <a:cubicBezTo>
                  <a:pt x="410" y="138"/>
                  <a:pt x="410" y="138"/>
                  <a:pt x="410" y="13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398" y="146"/>
                  <a:pt x="398" y="146"/>
                  <a:pt x="398" y="146"/>
                </a:cubicBezTo>
                <a:cubicBezTo>
                  <a:pt x="398" y="138"/>
                  <a:pt x="398" y="138"/>
                  <a:pt x="398" y="138"/>
                </a:cubicBezTo>
                <a:cubicBezTo>
                  <a:pt x="386" y="138"/>
                  <a:pt x="386" y="138"/>
                  <a:pt x="386" y="138"/>
                </a:cubicBezTo>
                <a:cubicBezTo>
                  <a:pt x="386" y="146"/>
                  <a:pt x="386" y="146"/>
                  <a:pt x="386" y="146"/>
                </a:cubicBezTo>
                <a:cubicBezTo>
                  <a:pt x="375" y="146"/>
                  <a:pt x="375" y="146"/>
                  <a:pt x="375" y="146"/>
                </a:cubicBezTo>
                <a:cubicBezTo>
                  <a:pt x="375" y="138"/>
                  <a:pt x="375" y="138"/>
                  <a:pt x="375" y="138"/>
                </a:cubicBezTo>
                <a:cubicBezTo>
                  <a:pt x="363" y="138"/>
                  <a:pt x="363" y="138"/>
                  <a:pt x="363" y="138"/>
                </a:cubicBezTo>
                <a:cubicBezTo>
                  <a:pt x="363" y="146"/>
                  <a:pt x="363" y="146"/>
                  <a:pt x="363" y="146"/>
                </a:cubicBezTo>
                <a:cubicBezTo>
                  <a:pt x="351" y="146"/>
                  <a:pt x="351" y="146"/>
                  <a:pt x="351" y="146"/>
                </a:cubicBezTo>
                <a:cubicBezTo>
                  <a:pt x="351" y="138"/>
                  <a:pt x="351" y="138"/>
                  <a:pt x="351" y="138"/>
                </a:cubicBezTo>
                <a:cubicBezTo>
                  <a:pt x="339" y="138"/>
                  <a:pt x="339" y="138"/>
                  <a:pt x="339" y="138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28" y="146"/>
                  <a:pt x="328" y="146"/>
                  <a:pt x="328" y="146"/>
                </a:cubicBezTo>
                <a:cubicBezTo>
                  <a:pt x="328" y="138"/>
                  <a:pt x="328" y="138"/>
                  <a:pt x="328" y="138"/>
                </a:cubicBezTo>
                <a:cubicBezTo>
                  <a:pt x="316" y="138"/>
                  <a:pt x="316" y="138"/>
                  <a:pt x="316" y="138"/>
                </a:cubicBezTo>
                <a:cubicBezTo>
                  <a:pt x="316" y="146"/>
                  <a:pt x="316" y="146"/>
                  <a:pt x="316" y="146"/>
                </a:cubicBezTo>
                <a:cubicBezTo>
                  <a:pt x="305" y="146"/>
                  <a:pt x="305" y="146"/>
                  <a:pt x="305" y="146"/>
                </a:cubicBezTo>
                <a:cubicBezTo>
                  <a:pt x="305" y="138"/>
                  <a:pt x="305" y="138"/>
                  <a:pt x="305" y="138"/>
                </a:cubicBezTo>
                <a:cubicBezTo>
                  <a:pt x="293" y="138"/>
                  <a:pt x="293" y="138"/>
                  <a:pt x="293" y="138"/>
                </a:cubicBezTo>
                <a:cubicBezTo>
                  <a:pt x="293" y="146"/>
                  <a:pt x="293" y="146"/>
                  <a:pt x="293" y="146"/>
                </a:cubicBezTo>
                <a:cubicBezTo>
                  <a:pt x="281" y="146"/>
                  <a:pt x="281" y="146"/>
                  <a:pt x="281" y="146"/>
                </a:cubicBezTo>
                <a:cubicBezTo>
                  <a:pt x="281" y="138"/>
                  <a:pt x="281" y="138"/>
                  <a:pt x="281" y="138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269" y="146"/>
                  <a:pt x="269" y="146"/>
                  <a:pt x="269" y="146"/>
                </a:cubicBezTo>
                <a:cubicBezTo>
                  <a:pt x="258" y="146"/>
                  <a:pt x="258" y="146"/>
                  <a:pt x="258" y="146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46" y="138"/>
                  <a:pt x="246" y="138"/>
                  <a:pt x="246" y="138"/>
                </a:cubicBezTo>
                <a:cubicBezTo>
                  <a:pt x="246" y="146"/>
                  <a:pt x="246" y="146"/>
                  <a:pt x="246" y="146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34" y="138"/>
                  <a:pt x="234" y="138"/>
                  <a:pt x="234" y="138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22" y="146"/>
                  <a:pt x="222" y="146"/>
                  <a:pt x="222" y="146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11" y="138"/>
                  <a:pt x="211" y="138"/>
                  <a:pt x="211" y="138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38"/>
                  <a:pt x="188" y="138"/>
                  <a:pt x="188" y="138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6" y="146"/>
                  <a:pt x="176" y="146"/>
                  <a:pt x="176" y="146"/>
                </a:cubicBezTo>
                <a:cubicBezTo>
                  <a:pt x="164" y="146"/>
                  <a:pt x="164" y="146"/>
                  <a:pt x="164" y="146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29" y="138"/>
                  <a:pt x="129" y="138"/>
                  <a:pt x="129" y="138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05" y="138"/>
                  <a:pt x="105" y="138"/>
                  <a:pt x="105" y="138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24" y="146"/>
                  <a:pt x="24" y="146"/>
                  <a:pt x="24" y="146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0"/>
                  <a:pt x="0" y="130"/>
                  <a:pt x="0" y="130"/>
                </a:cubicBezTo>
                <a:lnTo>
                  <a:pt x="410" y="130"/>
                </a:lnTo>
                <a:close/>
                <a:moveTo>
                  <a:pt x="32" y="112"/>
                </a:moveTo>
                <a:cubicBezTo>
                  <a:pt x="33" y="119"/>
                  <a:pt x="39" y="125"/>
                  <a:pt x="46" y="125"/>
                </a:cubicBezTo>
                <a:cubicBezTo>
                  <a:pt x="54" y="125"/>
                  <a:pt x="60" y="119"/>
                  <a:pt x="60" y="112"/>
                </a:cubicBezTo>
                <a:lnTo>
                  <a:pt x="32" y="112"/>
                </a:lnTo>
                <a:close/>
                <a:moveTo>
                  <a:pt x="161" y="112"/>
                </a:moveTo>
                <a:cubicBezTo>
                  <a:pt x="160" y="119"/>
                  <a:pt x="154" y="125"/>
                  <a:pt x="147" y="125"/>
                </a:cubicBezTo>
                <a:cubicBezTo>
                  <a:pt x="140" y="125"/>
                  <a:pt x="134" y="119"/>
                  <a:pt x="133" y="112"/>
                </a:cubicBezTo>
                <a:lnTo>
                  <a:pt x="161" y="112"/>
                </a:lnTo>
                <a:close/>
                <a:moveTo>
                  <a:pt x="296" y="112"/>
                </a:moveTo>
                <a:cubicBezTo>
                  <a:pt x="296" y="119"/>
                  <a:pt x="290" y="125"/>
                  <a:pt x="282" y="125"/>
                </a:cubicBezTo>
                <a:cubicBezTo>
                  <a:pt x="275" y="125"/>
                  <a:pt x="269" y="119"/>
                  <a:pt x="268" y="112"/>
                </a:cubicBezTo>
                <a:lnTo>
                  <a:pt x="296" y="112"/>
                </a:lnTo>
                <a:close/>
                <a:moveTo>
                  <a:pt x="2" y="95"/>
                </a:moveTo>
                <a:cubicBezTo>
                  <a:pt x="93" y="95"/>
                  <a:pt x="93" y="95"/>
                  <a:pt x="93" y="95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" y="116"/>
                  <a:pt x="2" y="116"/>
                  <a:pt x="2" y="116"/>
                </a:cubicBezTo>
                <a:lnTo>
                  <a:pt x="2" y="95"/>
                </a:lnTo>
                <a:close/>
                <a:moveTo>
                  <a:pt x="105" y="95"/>
                </a:moveTo>
                <a:cubicBezTo>
                  <a:pt x="407" y="95"/>
                  <a:pt x="407" y="95"/>
                  <a:pt x="407" y="95"/>
                </a:cubicBezTo>
                <a:cubicBezTo>
                  <a:pt x="390" y="116"/>
                  <a:pt x="323" y="116"/>
                  <a:pt x="323" y="116"/>
                </a:cubicBezTo>
                <a:cubicBezTo>
                  <a:pt x="309" y="116"/>
                  <a:pt x="309" y="116"/>
                  <a:pt x="309" y="116"/>
                </a:cubicBezTo>
                <a:cubicBezTo>
                  <a:pt x="303" y="104"/>
                  <a:pt x="303" y="104"/>
                  <a:pt x="303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05" y="116"/>
                  <a:pt x="105" y="116"/>
                  <a:pt x="105" y="116"/>
                </a:cubicBezTo>
                <a:lnTo>
                  <a:pt x="105" y="9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" name="Freeform 525"/>
          <p:cNvSpPr>
            <a:spLocks noEditPoints="1"/>
          </p:cNvSpPr>
          <p:nvPr/>
        </p:nvSpPr>
        <p:spPr bwMode="auto">
          <a:xfrm>
            <a:off x="2479966" y="4930024"/>
            <a:ext cx="710243" cy="317920"/>
          </a:xfrm>
          <a:custGeom>
            <a:avLst/>
            <a:gdLst/>
            <a:ahLst/>
            <a:cxnLst>
              <a:cxn ang="0">
                <a:pos x="61" y="50"/>
              </a:cxn>
              <a:cxn ang="0">
                <a:pos x="419" y="130"/>
              </a:cxn>
              <a:cxn ang="0">
                <a:pos x="68" y="61"/>
              </a:cxn>
              <a:cxn ang="0">
                <a:pos x="344" y="67"/>
              </a:cxn>
              <a:cxn ang="0">
                <a:pos x="63" y="73"/>
              </a:cxn>
              <a:cxn ang="0">
                <a:pos x="58" y="84"/>
              </a:cxn>
              <a:cxn ang="0">
                <a:pos x="369" y="90"/>
              </a:cxn>
              <a:cxn ang="0">
                <a:pos x="52" y="96"/>
              </a:cxn>
              <a:cxn ang="0">
                <a:pos x="383" y="119"/>
              </a:cxn>
              <a:cxn ang="0">
                <a:pos x="47" y="107"/>
              </a:cxn>
              <a:cxn ang="0">
                <a:pos x="388" y="113"/>
              </a:cxn>
              <a:cxn ang="0">
                <a:pos x="331" y="38"/>
              </a:cxn>
              <a:cxn ang="0">
                <a:pos x="212" y="27"/>
              </a:cxn>
              <a:cxn ang="0">
                <a:pos x="331" y="38"/>
              </a:cxn>
              <a:cxn ang="0">
                <a:pos x="101" y="0"/>
              </a:cxn>
              <a:cxn ang="0">
                <a:pos x="132" y="38"/>
              </a:cxn>
              <a:cxn ang="0">
                <a:pos x="481" y="141"/>
              </a:cxn>
              <a:cxn ang="0">
                <a:pos x="404" y="214"/>
              </a:cxn>
              <a:cxn ang="0">
                <a:pos x="6" y="168"/>
              </a:cxn>
              <a:cxn ang="0">
                <a:pos x="481" y="141"/>
              </a:cxn>
              <a:cxn ang="0">
                <a:pos x="75" y="153"/>
              </a:cxn>
              <a:cxn ang="0">
                <a:pos x="104" y="168"/>
              </a:cxn>
              <a:cxn ang="0">
                <a:pos x="150" y="153"/>
              </a:cxn>
              <a:cxn ang="0">
                <a:pos x="116" y="168"/>
              </a:cxn>
              <a:cxn ang="0">
                <a:pos x="150" y="153"/>
              </a:cxn>
              <a:cxn ang="0">
                <a:pos x="163" y="153"/>
              </a:cxn>
              <a:cxn ang="0">
                <a:pos x="197" y="168"/>
              </a:cxn>
              <a:cxn ang="0">
                <a:pos x="244" y="153"/>
              </a:cxn>
              <a:cxn ang="0">
                <a:pos x="209" y="168"/>
              </a:cxn>
              <a:cxn ang="0">
                <a:pos x="244" y="153"/>
              </a:cxn>
              <a:cxn ang="0">
                <a:pos x="256" y="153"/>
              </a:cxn>
              <a:cxn ang="0">
                <a:pos x="291" y="168"/>
              </a:cxn>
              <a:cxn ang="0">
                <a:pos x="387" y="184"/>
              </a:cxn>
              <a:cxn ang="0">
                <a:pos x="375" y="196"/>
              </a:cxn>
            </a:cxnLst>
            <a:rect l="0" t="0" r="r" b="b"/>
            <a:pathLst>
              <a:path w="481" h="214">
                <a:moveTo>
                  <a:pt x="331" y="50"/>
                </a:moveTo>
                <a:cubicBezTo>
                  <a:pt x="275" y="50"/>
                  <a:pt x="61" y="50"/>
                  <a:pt x="61" y="5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30"/>
                  <a:pt x="346" y="130"/>
                  <a:pt x="419" y="130"/>
                </a:cubicBezTo>
                <a:cubicBezTo>
                  <a:pt x="375" y="76"/>
                  <a:pt x="360" y="50"/>
                  <a:pt x="331" y="50"/>
                </a:cubicBezTo>
                <a:close/>
                <a:moveTo>
                  <a:pt x="68" y="61"/>
                </a:moveTo>
                <a:cubicBezTo>
                  <a:pt x="338" y="61"/>
                  <a:pt x="338" y="61"/>
                  <a:pt x="338" y="61"/>
                </a:cubicBezTo>
                <a:cubicBezTo>
                  <a:pt x="341" y="61"/>
                  <a:pt x="344" y="64"/>
                  <a:pt x="344" y="67"/>
                </a:cubicBezTo>
                <a:cubicBezTo>
                  <a:pt x="344" y="70"/>
                  <a:pt x="341" y="73"/>
                  <a:pt x="338" y="73"/>
                </a:cubicBezTo>
                <a:cubicBezTo>
                  <a:pt x="63" y="73"/>
                  <a:pt x="63" y="73"/>
                  <a:pt x="63" y="73"/>
                </a:cubicBezTo>
                <a:lnTo>
                  <a:pt x="68" y="61"/>
                </a:lnTo>
                <a:close/>
                <a:moveTo>
                  <a:pt x="58" y="84"/>
                </a:moveTo>
                <a:cubicBezTo>
                  <a:pt x="363" y="84"/>
                  <a:pt x="363" y="84"/>
                  <a:pt x="363" y="84"/>
                </a:cubicBezTo>
                <a:cubicBezTo>
                  <a:pt x="366" y="84"/>
                  <a:pt x="369" y="87"/>
                  <a:pt x="369" y="90"/>
                </a:cubicBezTo>
                <a:cubicBezTo>
                  <a:pt x="369" y="93"/>
                  <a:pt x="366" y="96"/>
                  <a:pt x="363" y="96"/>
                </a:cubicBezTo>
                <a:cubicBezTo>
                  <a:pt x="52" y="96"/>
                  <a:pt x="52" y="96"/>
                  <a:pt x="52" y="96"/>
                </a:cubicBezTo>
                <a:lnTo>
                  <a:pt x="58" y="84"/>
                </a:lnTo>
                <a:close/>
                <a:moveTo>
                  <a:pt x="383" y="119"/>
                </a:moveTo>
                <a:cubicBezTo>
                  <a:pt x="42" y="119"/>
                  <a:pt x="42" y="119"/>
                  <a:pt x="42" y="119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83" y="107"/>
                  <a:pt x="383" y="107"/>
                  <a:pt x="383" y="107"/>
                </a:cubicBezTo>
                <a:cubicBezTo>
                  <a:pt x="386" y="107"/>
                  <a:pt x="388" y="110"/>
                  <a:pt x="388" y="113"/>
                </a:cubicBezTo>
                <a:cubicBezTo>
                  <a:pt x="388" y="116"/>
                  <a:pt x="386" y="119"/>
                  <a:pt x="383" y="119"/>
                </a:cubicBezTo>
                <a:close/>
                <a:moveTo>
                  <a:pt x="331" y="38"/>
                </a:moveTo>
                <a:cubicBezTo>
                  <a:pt x="207" y="38"/>
                  <a:pt x="207" y="38"/>
                  <a:pt x="207" y="38"/>
                </a:cubicBezTo>
                <a:cubicBezTo>
                  <a:pt x="212" y="27"/>
                  <a:pt x="212" y="27"/>
                  <a:pt x="212" y="27"/>
                </a:cubicBezTo>
                <a:cubicBezTo>
                  <a:pt x="309" y="27"/>
                  <a:pt x="309" y="27"/>
                  <a:pt x="309" y="27"/>
                </a:cubicBezTo>
                <a:cubicBezTo>
                  <a:pt x="321" y="27"/>
                  <a:pt x="322" y="29"/>
                  <a:pt x="331" y="38"/>
                </a:cubicBezTo>
                <a:close/>
                <a:moveTo>
                  <a:pt x="131" y="0"/>
                </a:moveTo>
                <a:cubicBezTo>
                  <a:pt x="101" y="0"/>
                  <a:pt x="101" y="0"/>
                  <a:pt x="101" y="0"/>
                </a:cubicBezTo>
                <a:cubicBezTo>
                  <a:pt x="84" y="38"/>
                  <a:pt x="84" y="38"/>
                  <a:pt x="84" y="38"/>
                </a:cubicBezTo>
                <a:cubicBezTo>
                  <a:pt x="132" y="38"/>
                  <a:pt x="132" y="38"/>
                  <a:pt x="132" y="38"/>
                </a:cubicBezTo>
                <a:lnTo>
                  <a:pt x="131" y="0"/>
                </a:lnTo>
                <a:close/>
                <a:moveTo>
                  <a:pt x="481" y="141"/>
                </a:moveTo>
                <a:cubicBezTo>
                  <a:pt x="481" y="147"/>
                  <a:pt x="481" y="147"/>
                  <a:pt x="481" y="147"/>
                </a:cubicBezTo>
                <a:cubicBezTo>
                  <a:pt x="428" y="182"/>
                  <a:pt x="404" y="195"/>
                  <a:pt x="404" y="214"/>
                </a:cubicBezTo>
                <a:cubicBezTo>
                  <a:pt x="382" y="214"/>
                  <a:pt x="71" y="214"/>
                  <a:pt x="42" y="214"/>
                </a:cubicBezTo>
                <a:cubicBezTo>
                  <a:pt x="0" y="214"/>
                  <a:pt x="6" y="194"/>
                  <a:pt x="6" y="168"/>
                </a:cubicBezTo>
                <a:cubicBezTo>
                  <a:pt x="19" y="141"/>
                  <a:pt x="19" y="141"/>
                  <a:pt x="19" y="141"/>
                </a:cubicBezTo>
                <a:lnTo>
                  <a:pt x="481" y="141"/>
                </a:lnTo>
                <a:close/>
                <a:moveTo>
                  <a:pt x="104" y="153"/>
                </a:moveTo>
                <a:cubicBezTo>
                  <a:pt x="75" y="153"/>
                  <a:pt x="75" y="153"/>
                  <a:pt x="75" y="153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104" y="168"/>
                  <a:pt x="104" y="168"/>
                  <a:pt x="104" y="168"/>
                </a:cubicBezTo>
                <a:lnTo>
                  <a:pt x="104" y="153"/>
                </a:lnTo>
                <a:close/>
                <a:moveTo>
                  <a:pt x="150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50" y="168"/>
                  <a:pt x="150" y="168"/>
                  <a:pt x="150" y="168"/>
                </a:cubicBezTo>
                <a:lnTo>
                  <a:pt x="150" y="153"/>
                </a:lnTo>
                <a:close/>
                <a:moveTo>
                  <a:pt x="197" y="153"/>
                </a:moveTo>
                <a:cubicBezTo>
                  <a:pt x="163" y="153"/>
                  <a:pt x="163" y="153"/>
                  <a:pt x="163" y="153"/>
                </a:cubicBezTo>
                <a:cubicBezTo>
                  <a:pt x="163" y="168"/>
                  <a:pt x="163" y="168"/>
                  <a:pt x="163" y="168"/>
                </a:cubicBezTo>
                <a:cubicBezTo>
                  <a:pt x="197" y="168"/>
                  <a:pt x="197" y="168"/>
                  <a:pt x="197" y="168"/>
                </a:cubicBezTo>
                <a:lnTo>
                  <a:pt x="197" y="153"/>
                </a:lnTo>
                <a:close/>
                <a:moveTo>
                  <a:pt x="244" y="153"/>
                </a:moveTo>
                <a:cubicBezTo>
                  <a:pt x="209" y="153"/>
                  <a:pt x="209" y="153"/>
                  <a:pt x="209" y="153"/>
                </a:cubicBezTo>
                <a:cubicBezTo>
                  <a:pt x="209" y="168"/>
                  <a:pt x="209" y="168"/>
                  <a:pt x="209" y="168"/>
                </a:cubicBezTo>
                <a:cubicBezTo>
                  <a:pt x="244" y="168"/>
                  <a:pt x="244" y="168"/>
                  <a:pt x="244" y="168"/>
                </a:cubicBezTo>
                <a:lnTo>
                  <a:pt x="244" y="153"/>
                </a:lnTo>
                <a:close/>
                <a:moveTo>
                  <a:pt x="291" y="153"/>
                </a:moveTo>
                <a:cubicBezTo>
                  <a:pt x="256" y="153"/>
                  <a:pt x="256" y="153"/>
                  <a:pt x="256" y="153"/>
                </a:cubicBezTo>
                <a:cubicBezTo>
                  <a:pt x="256" y="168"/>
                  <a:pt x="256" y="168"/>
                  <a:pt x="256" y="168"/>
                </a:cubicBezTo>
                <a:cubicBezTo>
                  <a:pt x="291" y="168"/>
                  <a:pt x="291" y="168"/>
                  <a:pt x="291" y="168"/>
                </a:cubicBezTo>
                <a:lnTo>
                  <a:pt x="291" y="153"/>
                </a:lnTo>
                <a:close/>
                <a:moveTo>
                  <a:pt x="387" y="184"/>
                </a:moveTo>
                <a:cubicBezTo>
                  <a:pt x="364" y="184"/>
                  <a:pt x="364" y="184"/>
                  <a:pt x="364" y="184"/>
                </a:cubicBezTo>
                <a:cubicBezTo>
                  <a:pt x="364" y="191"/>
                  <a:pt x="369" y="196"/>
                  <a:pt x="375" y="196"/>
                </a:cubicBezTo>
                <a:cubicBezTo>
                  <a:pt x="382" y="196"/>
                  <a:pt x="387" y="191"/>
                  <a:pt x="387" y="18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" name="Freeform 543"/>
          <p:cNvSpPr>
            <a:spLocks noEditPoints="1"/>
          </p:cNvSpPr>
          <p:nvPr/>
        </p:nvSpPr>
        <p:spPr bwMode="auto">
          <a:xfrm>
            <a:off x="1637048" y="2256033"/>
            <a:ext cx="537760" cy="328067"/>
          </a:xfrm>
          <a:custGeom>
            <a:avLst/>
            <a:gdLst/>
            <a:ahLst/>
            <a:cxnLst>
              <a:cxn ang="0">
                <a:pos x="43" y="115"/>
              </a:cxn>
              <a:cxn ang="0">
                <a:pos x="14" y="128"/>
              </a:cxn>
              <a:cxn ang="0">
                <a:pos x="238" y="59"/>
              </a:cxn>
              <a:cxn ang="0">
                <a:pos x="242" y="47"/>
              </a:cxn>
              <a:cxn ang="0">
                <a:pos x="214" y="48"/>
              </a:cxn>
              <a:cxn ang="0">
                <a:pos x="238" y="59"/>
              </a:cxn>
              <a:cxn ang="0">
                <a:pos x="247" y="59"/>
              </a:cxn>
              <a:cxn ang="0">
                <a:pos x="250" y="53"/>
              </a:cxn>
              <a:cxn ang="0">
                <a:pos x="247" y="162"/>
              </a:cxn>
              <a:cxn ang="0">
                <a:pos x="255" y="162"/>
              </a:cxn>
              <a:cxn ang="0">
                <a:pos x="245" y="145"/>
              </a:cxn>
              <a:cxn ang="0">
                <a:pos x="242" y="144"/>
              </a:cxn>
              <a:cxn ang="0">
                <a:pos x="226" y="179"/>
              </a:cxn>
              <a:cxn ang="0">
                <a:pos x="245" y="179"/>
              </a:cxn>
              <a:cxn ang="0">
                <a:pos x="245" y="145"/>
              </a:cxn>
              <a:cxn ang="0">
                <a:pos x="137" y="1"/>
              </a:cxn>
              <a:cxn ang="0">
                <a:pos x="138" y="59"/>
              </a:cxn>
              <a:cxn ang="0">
                <a:pos x="363" y="107"/>
              </a:cxn>
              <a:cxn ang="0">
                <a:pos x="249" y="125"/>
              </a:cxn>
              <a:cxn ang="0">
                <a:pos x="75" y="221"/>
              </a:cxn>
              <a:cxn ang="0">
                <a:pos x="139" y="125"/>
              </a:cxn>
              <a:cxn ang="0">
                <a:pos x="19" y="93"/>
              </a:cxn>
              <a:cxn ang="0">
                <a:pos x="19" y="70"/>
              </a:cxn>
              <a:cxn ang="0">
                <a:pos x="21" y="5"/>
              </a:cxn>
              <a:cxn ang="0">
                <a:pos x="103" y="70"/>
              </a:cxn>
              <a:cxn ang="0">
                <a:pos x="317" y="76"/>
              </a:cxn>
              <a:cxn ang="0">
                <a:pos x="363" y="107"/>
              </a:cxn>
              <a:cxn ang="0">
                <a:pos x="139" y="87"/>
              </a:cxn>
              <a:cxn ang="0">
                <a:pos x="139" y="104"/>
              </a:cxn>
              <a:cxn ang="0">
                <a:pos x="176" y="96"/>
              </a:cxn>
              <a:cxn ang="0">
                <a:pos x="159" y="96"/>
              </a:cxn>
              <a:cxn ang="0">
                <a:pos x="176" y="96"/>
              </a:cxn>
              <a:cxn ang="0">
                <a:pos x="197" y="87"/>
              </a:cxn>
              <a:cxn ang="0">
                <a:pos x="197" y="104"/>
              </a:cxn>
              <a:cxn ang="0">
                <a:pos x="234" y="96"/>
              </a:cxn>
              <a:cxn ang="0">
                <a:pos x="217" y="96"/>
              </a:cxn>
              <a:cxn ang="0">
                <a:pos x="234" y="96"/>
              </a:cxn>
              <a:cxn ang="0">
                <a:pos x="255" y="87"/>
              </a:cxn>
              <a:cxn ang="0">
                <a:pos x="255" y="104"/>
              </a:cxn>
              <a:cxn ang="0">
                <a:pos x="341" y="97"/>
              </a:cxn>
              <a:cxn ang="0">
                <a:pos x="310" y="92"/>
              </a:cxn>
              <a:cxn ang="0">
                <a:pos x="341" y="97"/>
              </a:cxn>
            </a:cxnLst>
            <a:rect l="0" t="0" r="r" b="b"/>
            <a:pathLst>
              <a:path w="363" h="221">
                <a:moveTo>
                  <a:pt x="26" y="108"/>
                </a:moveTo>
                <a:cubicBezTo>
                  <a:pt x="43" y="115"/>
                  <a:pt x="43" y="115"/>
                  <a:pt x="43" y="115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4" y="128"/>
                  <a:pt x="14" y="128"/>
                  <a:pt x="14" y="128"/>
                </a:cubicBezTo>
                <a:lnTo>
                  <a:pt x="26" y="108"/>
                </a:lnTo>
                <a:close/>
                <a:moveTo>
                  <a:pt x="238" y="59"/>
                </a:moveTo>
                <a:cubicBezTo>
                  <a:pt x="239" y="54"/>
                  <a:pt x="241" y="50"/>
                  <a:pt x="244" y="48"/>
                </a:cubicBezTo>
                <a:cubicBezTo>
                  <a:pt x="243" y="48"/>
                  <a:pt x="243" y="47"/>
                  <a:pt x="242" y="47"/>
                </a:cubicBezTo>
                <a:cubicBezTo>
                  <a:pt x="238" y="47"/>
                  <a:pt x="230" y="47"/>
                  <a:pt x="224" y="47"/>
                </a:cubicBezTo>
                <a:cubicBezTo>
                  <a:pt x="221" y="47"/>
                  <a:pt x="217" y="48"/>
                  <a:pt x="214" y="48"/>
                </a:cubicBezTo>
                <a:cubicBezTo>
                  <a:pt x="227" y="59"/>
                  <a:pt x="227" y="59"/>
                  <a:pt x="227" y="59"/>
                </a:cubicBezTo>
                <a:lnTo>
                  <a:pt x="238" y="59"/>
                </a:lnTo>
                <a:close/>
                <a:moveTo>
                  <a:pt x="250" y="53"/>
                </a:moveTo>
                <a:cubicBezTo>
                  <a:pt x="249" y="53"/>
                  <a:pt x="247" y="55"/>
                  <a:pt x="247" y="59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2" y="55"/>
                  <a:pt x="250" y="53"/>
                  <a:pt x="250" y="53"/>
                </a:cubicBezTo>
                <a:close/>
                <a:moveTo>
                  <a:pt x="251" y="150"/>
                </a:moveTo>
                <a:cubicBezTo>
                  <a:pt x="250" y="150"/>
                  <a:pt x="247" y="154"/>
                  <a:pt x="247" y="162"/>
                </a:cubicBezTo>
                <a:cubicBezTo>
                  <a:pt x="247" y="169"/>
                  <a:pt x="250" y="173"/>
                  <a:pt x="251" y="173"/>
                </a:cubicBezTo>
                <a:cubicBezTo>
                  <a:pt x="252" y="173"/>
                  <a:pt x="255" y="169"/>
                  <a:pt x="255" y="162"/>
                </a:cubicBezTo>
                <a:cubicBezTo>
                  <a:pt x="255" y="154"/>
                  <a:pt x="252" y="150"/>
                  <a:pt x="251" y="150"/>
                </a:cubicBezTo>
                <a:close/>
                <a:moveTo>
                  <a:pt x="245" y="145"/>
                </a:moveTo>
                <a:cubicBezTo>
                  <a:pt x="245" y="145"/>
                  <a:pt x="244" y="144"/>
                  <a:pt x="243" y="144"/>
                </a:cubicBezTo>
                <a:cubicBezTo>
                  <a:pt x="243" y="144"/>
                  <a:pt x="242" y="144"/>
                  <a:pt x="242" y="144"/>
                </a:cubicBezTo>
                <a:cubicBezTo>
                  <a:pt x="200" y="171"/>
                  <a:pt x="200" y="171"/>
                  <a:pt x="200" y="171"/>
                </a:cubicBezTo>
                <a:cubicBezTo>
                  <a:pt x="205" y="176"/>
                  <a:pt x="214" y="179"/>
                  <a:pt x="226" y="179"/>
                </a:cubicBezTo>
                <a:cubicBezTo>
                  <a:pt x="231" y="179"/>
                  <a:pt x="239" y="179"/>
                  <a:pt x="243" y="179"/>
                </a:cubicBezTo>
                <a:cubicBezTo>
                  <a:pt x="244" y="179"/>
                  <a:pt x="245" y="179"/>
                  <a:pt x="245" y="179"/>
                </a:cubicBezTo>
                <a:cubicBezTo>
                  <a:pt x="241" y="176"/>
                  <a:pt x="239" y="169"/>
                  <a:pt x="239" y="162"/>
                </a:cubicBezTo>
                <a:cubicBezTo>
                  <a:pt x="239" y="154"/>
                  <a:pt x="241" y="148"/>
                  <a:pt x="245" y="145"/>
                </a:cubicBezTo>
                <a:close/>
                <a:moveTo>
                  <a:pt x="209" y="59"/>
                </a:moveTo>
                <a:cubicBezTo>
                  <a:pt x="137" y="1"/>
                  <a:pt x="137" y="1"/>
                  <a:pt x="137" y="1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33" y="48"/>
                  <a:pt x="138" y="59"/>
                </a:cubicBezTo>
                <a:lnTo>
                  <a:pt x="209" y="59"/>
                </a:lnTo>
                <a:close/>
                <a:moveTo>
                  <a:pt x="363" y="107"/>
                </a:moveTo>
                <a:cubicBezTo>
                  <a:pt x="362" y="119"/>
                  <a:pt x="332" y="125"/>
                  <a:pt x="317" y="125"/>
                </a:cubicBezTo>
                <a:cubicBezTo>
                  <a:pt x="249" y="125"/>
                  <a:pt x="249" y="125"/>
                  <a:pt x="249" y="125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75" y="221"/>
                  <a:pt x="75" y="221"/>
                  <a:pt x="75" y="221"/>
                </a:cubicBezTo>
                <a:cubicBezTo>
                  <a:pt x="75" y="221"/>
                  <a:pt x="114" y="172"/>
                  <a:pt x="121" y="162"/>
                </a:cubicBezTo>
                <a:cubicBezTo>
                  <a:pt x="128" y="153"/>
                  <a:pt x="139" y="141"/>
                  <a:pt x="139" y="125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92" y="125"/>
                  <a:pt x="46" y="104"/>
                  <a:pt x="19" y="93"/>
                </a:cubicBezTo>
                <a:cubicBezTo>
                  <a:pt x="3" y="87"/>
                  <a:pt x="5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0" y="5"/>
                  <a:pt x="0" y="5"/>
                  <a:pt x="0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46" y="37"/>
                  <a:pt x="55" y="48"/>
                </a:cubicBezTo>
                <a:cubicBezTo>
                  <a:pt x="67" y="62"/>
                  <a:pt x="81" y="69"/>
                  <a:pt x="103" y="70"/>
                </a:cubicBezTo>
                <a:cubicBezTo>
                  <a:pt x="281" y="70"/>
                  <a:pt x="281" y="70"/>
                  <a:pt x="281" y="70"/>
                </a:cubicBezTo>
                <a:cubicBezTo>
                  <a:pt x="293" y="70"/>
                  <a:pt x="306" y="72"/>
                  <a:pt x="317" y="76"/>
                </a:cubicBezTo>
                <a:cubicBezTo>
                  <a:pt x="337" y="83"/>
                  <a:pt x="351" y="92"/>
                  <a:pt x="359" y="99"/>
                </a:cubicBezTo>
                <a:cubicBezTo>
                  <a:pt x="362" y="103"/>
                  <a:pt x="363" y="105"/>
                  <a:pt x="363" y="107"/>
                </a:cubicBezTo>
                <a:close/>
                <a:moveTo>
                  <a:pt x="147" y="96"/>
                </a:moveTo>
                <a:cubicBezTo>
                  <a:pt x="147" y="91"/>
                  <a:pt x="143" y="87"/>
                  <a:pt x="139" y="87"/>
                </a:cubicBezTo>
                <a:cubicBezTo>
                  <a:pt x="134" y="87"/>
                  <a:pt x="130" y="91"/>
                  <a:pt x="130" y="96"/>
                </a:cubicBezTo>
                <a:cubicBezTo>
                  <a:pt x="130" y="101"/>
                  <a:pt x="134" y="104"/>
                  <a:pt x="139" y="104"/>
                </a:cubicBezTo>
                <a:cubicBezTo>
                  <a:pt x="143" y="104"/>
                  <a:pt x="147" y="101"/>
                  <a:pt x="147" y="96"/>
                </a:cubicBezTo>
                <a:close/>
                <a:moveTo>
                  <a:pt x="176" y="96"/>
                </a:moveTo>
                <a:cubicBezTo>
                  <a:pt x="176" y="91"/>
                  <a:pt x="172" y="87"/>
                  <a:pt x="168" y="87"/>
                </a:cubicBezTo>
                <a:cubicBezTo>
                  <a:pt x="163" y="87"/>
                  <a:pt x="159" y="91"/>
                  <a:pt x="159" y="96"/>
                </a:cubicBezTo>
                <a:cubicBezTo>
                  <a:pt x="159" y="101"/>
                  <a:pt x="163" y="104"/>
                  <a:pt x="168" y="104"/>
                </a:cubicBezTo>
                <a:cubicBezTo>
                  <a:pt x="172" y="104"/>
                  <a:pt x="176" y="101"/>
                  <a:pt x="176" y="96"/>
                </a:cubicBezTo>
                <a:close/>
                <a:moveTo>
                  <a:pt x="205" y="96"/>
                </a:moveTo>
                <a:cubicBezTo>
                  <a:pt x="205" y="91"/>
                  <a:pt x="201" y="87"/>
                  <a:pt x="197" y="87"/>
                </a:cubicBezTo>
                <a:cubicBezTo>
                  <a:pt x="192" y="87"/>
                  <a:pt x="188" y="91"/>
                  <a:pt x="188" y="96"/>
                </a:cubicBezTo>
                <a:cubicBezTo>
                  <a:pt x="188" y="101"/>
                  <a:pt x="192" y="104"/>
                  <a:pt x="197" y="104"/>
                </a:cubicBezTo>
                <a:cubicBezTo>
                  <a:pt x="201" y="104"/>
                  <a:pt x="205" y="101"/>
                  <a:pt x="205" y="96"/>
                </a:cubicBezTo>
                <a:close/>
                <a:moveTo>
                  <a:pt x="234" y="96"/>
                </a:moveTo>
                <a:cubicBezTo>
                  <a:pt x="234" y="91"/>
                  <a:pt x="230" y="87"/>
                  <a:pt x="226" y="87"/>
                </a:cubicBezTo>
                <a:cubicBezTo>
                  <a:pt x="221" y="87"/>
                  <a:pt x="217" y="91"/>
                  <a:pt x="217" y="96"/>
                </a:cubicBezTo>
                <a:cubicBezTo>
                  <a:pt x="217" y="101"/>
                  <a:pt x="221" y="104"/>
                  <a:pt x="226" y="104"/>
                </a:cubicBezTo>
                <a:cubicBezTo>
                  <a:pt x="230" y="104"/>
                  <a:pt x="234" y="101"/>
                  <a:pt x="234" y="96"/>
                </a:cubicBezTo>
                <a:close/>
                <a:moveTo>
                  <a:pt x="263" y="96"/>
                </a:moveTo>
                <a:cubicBezTo>
                  <a:pt x="263" y="91"/>
                  <a:pt x="259" y="87"/>
                  <a:pt x="255" y="87"/>
                </a:cubicBezTo>
                <a:cubicBezTo>
                  <a:pt x="250" y="87"/>
                  <a:pt x="246" y="91"/>
                  <a:pt x="246" y="96"/>
                </a:cubicBezTo>
                <a:cubicBezTo>
                  <a:pt x="246" y="101"/>
                  <a:pt x="250" y="104"/>
                  <a:pt x="255" y="104"/>
                </a:cubicBezTo>
                <a:cubicBezTo>
                  <a:pt x="259" y="104"/>
                  <a:pt x="263" y="101"/>
                  <a:pt x="263" y="96"/>
                </a:cubicBezTo>
                <a:close/>
                <a:moveTo>
                  <a:pt x="341" y="97"/>
                </a:moveTo>
                <a:cubicBezTo>
                  <a:pt x="337" y="94"/>
                  <a:pt x="332" y="92"/>
                  <a:pt x="326" y="89"/>
                </a:cubicBezTo>
                <a:cubicBezTo>
                  <a:pt x="322" y="91"/>
                  <a:pt x="317" y="92"/>
                  <a:pt x="310" y="92"/>
                </a:cubicBezTo>
                <a:cubicBezTo>
                  <a:pt x="301" y="92"/>
                  <a:pt x="300" y="105"/>
                  <a:pt x="311" y="105"/>
                </a:cubicBezTo>
                <a:cubicBezTo>
                  <a:pt x="323" y="105"/>
                  <a:pt x="336" y="101"/>
                  <a:pt x="341" y="9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" name="Freeform 578"/>
          <p:cNvSpPr>
            <a:spLocks noEditPoints="1"/>
          </p:cNvSpPr>
          <p:nvPr/>
        </p:nvSpPr>
        <p:spPr bwMode="auto">
          <a:xfrm>
            <a:off x="691089" y="4065548"/>
            <a:ext cx="551285" cy="236749"/>
          </a:xfrm>
          <a:custGeom>
            <a:avLst/>
            <a:gdLst/>
            <a:ahLst/>
            <a:cxnLst>
              <a:cxn ang="0">
                <a:pos x="338" y="16"/>
              </a:cxn>
              <a:cxn ang="0">
                <a:pos x="285" y="0"/>
              </a:cxn>
              <a:cxn ang="0">
                <a:pos x="0" y="55"/>
              </a:cxn>
              <a:cxn ang="0">
                <a:pos x="25" y="141"/>
              </a:cxn>
              <a:cxn ang="0">
                <a:pos x="57" y="106"/>
              </a:cxn>
              <a:cxn ang="0">
                <a:pos x="89" y="141"/>
              </a:cxn>
              <a:cxn ang="0">
                <a:pos x="95" y="138"/>
              </a:cxn>
              <a:cxn ang="0">
                <a:pos x="159" y="138"/>
              </a:cxn>
              <a:cxn ang="0">
                <a:pos x="249" y="141"/>
              </a:cxn>
              <a:cxn ang="0">
                <a:pos x="281" y="106"/>
              </a:cxn>
              <a:cxn ang="0">
                <a:pos x="313" y="141"/>
              </a:cxn>
              <a:cxn ang="0">
                <a:pos x="361" y="116"/>
              </a:cxn>
              <a:cxn ang="0">
                <a:pos x="330" y="28"/>
              </a:cxn>
              <a:cxn ang="0">
                <a:pos x="361" y="46"/>
              </a:cxn>
              <a:cxn ang="0">
                <a:pos x="369" y="48"/>
              </a:cxn>
              <a:cxn ang="0">
                <a:pos x="235" y="64"/>
              </a:cxn>
              <a:cxn ang="0">
                <a:pos x="16" y="56"/>
              </a:cxn>
              <a:cxn ang="0">
                <a:pos x="27" y="16"/>
              </a:cxn>
              <a:cxn ang="0">
                <a:pos x="235" y="64"/>
              </a:cxn>
              <a:cxn ang="0">
                <a:pos x="346" y="120"/>
              </a:cxn>
              <a:cxn ang="0">
                <a:pos x="347" y="106"/>
              </a:cxn>
              <a:cxn ang="0">
                <a:pos x="345" y="92"/>
              </a:cxn>
              <a:cxn ang="0">
                <a:pos x="248" y="64"/>
              </a:cxn>
              <a:cxn ang="0">
                <a:pos x="247" y="16"/>
              </a:cxn>
              <a:cxn ang="0">
                <a:pos x="345" y="92"/>
              </a:cxn>
              <a:cxn ang="0">
                <a:pos x="36" y="138"/>
              </a:cxn>
              <a:cxn ang="0">
                <a:pos x="77" y="138"/>
              </a:cxn>
              <a:cxn ang="0">
                <a:pos x="57" y="151"/>
              </a:cxn>
              <a:cxn ang="0">
                <a:pos x="57" y="126"/>
              </a:cxn>
              <a:cxn ang="0">
                <a:pos x="57" y="151"/>
              </a:cxn>
              <a:cxn ang="0">
                <a:pos x="106" y="138"/>
              </a:cxn>
              <a:cxn ang="0">
                <a:pos x="148" y="138"/>
              </a:cxn>
              <a:cxn ang="0">
                <a:pos x="127" y="151"/>
              </a:cxn>
              <a:cxn ang="0">
                <a:pos x="127" y="126"/>
              </a:cxn>
              <a:cxn ang="0">
                <a:pos x="127" y="151"/>
              </a:cxn>
              <a:cxn ang="0">
                <a:pos x="260" y="138"/>
              </a:cxn>
              <a:cxn ang="0">
                <a:pos x="302" y="138"/>
              </a:cxn>
              <a:cxn ang="0">
                <a:pos x="281" y="151"/>
              </a:cxn>
              <a:cxn ang="0">
                <a:pos x="281" y="126"/>
              </a:cxn>
              <a:cxn ang="0">
                <a:pos x="281" y="151"/>
              </a:cxn>
            </a:cxnLst>
            <a:rect l="0" t="0" r="r" b="b"/>
            <a:pathLst>
              <a:path w="373" h="159">
                <a:moveTo>
                  <a:pt x="371" y="40"/>
                </a:moveTo>
                <a:cubicBezTo>
                  <a:pt x="363" y="28"/>
                  <a:pt x="354" y="16"/>
                  <a:pt x="338" y="16"/>
                </a:cubicBezTo>
                <a:cubicBezTo>
                  <a:pt x="319" y="16"/>
                  <a:pt x="319" y="16"/>
                  <a:pt x="319" y="16"/>
                </a:cubicBezTo>
                <a:cubicBezTo>
                  <a:pt x="307" y="6"/>
                  <a:pt x="295" y="0"/>
                  <a:pt x="28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9" y="0"/>
                  <a:pt x="6" y="30"/>
                  <a:pt x="0" y="55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1" y="140"/>
                  <a:pt x="25" y="141"/>
                </a:cubicBezTo>
                <a:cubicBezTo>
                  <a:pt x="24" y="140"/>
                  <a:pt x="24" y="139"/>
                  <a:pt x="24" y="138"/>
                </a:cubicBezTo>
                <a:cubicBezTo>
                  <a:pt x="24" y="121"/>
                  <a:pt x="39" y="106"/>
                  <a:pt x="57" y="106"/>
                </a:cubicBezTo>
                <a:cubicBezTo>
                  <a:pt x="74" y="106"/>
                  <a:pt x="89" y="121"/>
                  <a:pt x="89" y="138"/>
                </a:cubicBezTo>
                <a:cubicBezTo>
                  <a:pt x="89" y="139"/>
                  <a:pt x="89" y="140"/>
                  <a:pt x="89" y="141"/>
                </a:cubicBezTo>
                <a:cubicBezTo>
                  <a:pt x="95" y="141"/>
                  <a:pt x="95" y="141"/>
                  <a:pt x="95" y="141"/>
                </a:cubicBezTo>
                <a:cubicBezTo>
                  <a:pt x="95" y="140"/>
                  <a:pt x="95" y="139"/>
                  <a:pt x="95" y="138"/>
                </a:cubicBezTo>
                <a:cubicBezTo>
                  <a:pt x="95" y="121"/>
                  <a:pt x="109" y="106"/>
                  <a:pt x="127" y="106"/>
                </a:cubicBezTo>
                <a:cubicBezTo>
                  <a:pt x="145" y="106"/>
                  <a:pt x="159" y="121"/>
                  <a:pt x="159" y="138"/>
                </a:cubicBezTo>
                <a:cubicBezTo>
                  <a:pt x="159" y="139"/>
                  <a:pt x="159" y="140"/>
                  <a:pt x="159" y="141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49" y="140"/>
                  <a:pt x="249" y="139"/>
                  <a:pt x="249" y="138"/>
                </a:cubicBezTo>
                <a:cubicBezTo>
                  <a:pt x="249" y="121"/>
                  <a:pt x="263" y="106"/>
                  <a:pt x="281" y="106"/>
                </a:cubicBezTo>
                <a:cubicBezTo>
                  <a:pt x="299" y="106"/>
                  <a:pt x="313" y="121"/>
                  <a:pt x="313" y="138"/>
                </a:cubicBezTo>
                <a:cubicBezTo>
                  <a:pt x="313" y="139"/>
                  <a:pt x="313" y="140"/>
                  <a:pt x="313" y="141"/>
                </a:cubicBezTo>
                <a:cubicBezTo>
                  <a:pt x="336" y="141"/>
                  <a:pt x="336" y="141"/>
                  <a:pt x="336" y="141"/>
                </a:cubicBezTo>
                <a:cubicBezTo>
                  <a:pt x="350" y="141"/>
                  <a:pt x="361" y="130"/>
                  <a:pt x="361" y="116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56" y="66"/>
                  <a:pt x="344" y="44"/>
                  <a:pt x="330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47" y="28"/>
                  <a:pt x="353" y="34"/>
                  <a:pt x="361" y="46"/>
                </a:cubicBezTo>
                <a:cubicBezTo>
                  <a:pt x="362" y="48"/>
                  <a:pt x="364" y="49"/>
                  <a:pt x="366" y="49"/>
                </a:cubicBezTo>
                <a:cubicBezTo>
                  <a:pt x="367" y="49"/>
                  <a:pt x="368" y="49"/>
                  <a:pt x="369" y="48"/>
                </a:cubicBezTo>
                <a:cubicBezTo>
                  <a:pt x="372" y="46"/>
                  <a:pt x="373" y="43"/>
                  <a:pt x="371" y="40"/>
                </a:cubicBezTo>
                <a:close/>
                <a:moveTo>
                  <a:pt x="235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53"/>
                  <a:pt x="18" y="49"/>
                  <a:pt x="18" y="45"/>
                </a:cubicBezTo>
                <a:cubicBezTo>
                  <a:pt x="20" y="36"/>
                  <a:pt x="23" y="20"/>
                  <a:pt x="27" y="16"/>
                </a:cubicBezTo>
                <a:cubicBezTo>
                  <a:pt x="235" y="16"/>
                  <a:pt x="235" y="16"/>
                  <a:pt x="235" y="16"/>
                </a:cubicBezTo>
                <a:lnTo>
                  <a:pt x="235" y="64"/>
                </a:lnTo>
                <a:close/>
                <a:moveTo>
                  <a:pt x="347" y="116"/>
                </a:moveTo>
                <a:cubicBezTo>
                  <a:pt x="347" y="118"/>
                  <a:pt x="346" y="119"/>
                  <a:pt x="346" y="120"/>
                </a:cubicBezTo>
                <a:cubicBezTo>
                  <a:pt x="337" y="120"/>
                  <a:pt x="329" y="120"/>
                  <a:pt x="329" y="116"/>
                </a:cubicBezTo>
                <a:cubicBezTo>
                  <a:pt x="329" y="112"/>
                  <a:pt x="336" y="107"/>
                  <a:pt x="347" y="106"/>
                </a:cubicBezTo>
                <a:lnTo>
                  <a:pt x="347" y="116"/>
                </a:lnTo>
                <a:close/>
                <a:moveTo>
                  <a:pt x="345" y="92"/>
                </a:moveTo>
                <a:cubicBezTo>
                  <a:pt x="345" y="95"/>
                  <a:pt x="345" y="95"/>
                  <a:pt x="345" y="95"/>
                </a:cubicBezTo>
                <a:cubicBezTo>
                  <a:pt x="316" y="87"/>
                  <a:pt x="280" y="64"/>
                  <a:pt x="248" y="64"/>
                </a:cubicBezTo>
                <a:cubicBezTo>
                  <a:pt x="247" y="64"/>
                  <a:pt x="247" y="64"/>
                  <a:pt x="247" y="64"/>
                </a:cubicBezTo>
                <a:cubicBezTo>
                  <a:pt x="247" y="16"/>
                  <a:pt x="247" y="16"/>
                  <a:pt x="247" y="16"/>
                </a:cubicBezTo>
                <a:cubicBezTo>
                  <a:pt x="285" y="16"/>
                  <a:pt x="285" y="16"/>
                  <a:pt x="285" y="16"/>
                </a:cubicBezTo>
                <a:cubicBezTo>
                  <a:pt x="303" y="16"/>
                  <a:pt x="336" y="47"/>
                  <a:pt x="345" y="92"/>
                </a:cubicBezTo>
                <a:close/>
                <a:moveTo>
                  <a:pt x="57" y="118"/>
                </a:moveTo>
                <a:cubicBezTo>
                  <a:pt x="45" y="118"/>
                  <a:pt x="36" y="127"/>
                  <a:pt x="36" y="138"/>
                </a:cubicBezTo>
                <a:cubicBezTo>
                  <a:pt x="36" y="150"/>
                  <a:pt x="45" y="159"/>
                  <a:pt x="57" y="159"/>
                </a:cubicBezTo>
                <a:cubicBezTo>
                  <a:pt x="68" y="159"/>
                  <a:pt x="77" y="150"/>
                  <a:pt x="77" y="138"/>
                </a:cubicBezTo>
                <a:cubicBezTo>
                  <a:pt x="77" y="127"/>
                  <a:pt x="68" y="118"/>
                  <a:pt x="57" y="118"/>
                </a:cubicBezTo>
                <a:close/>
                <a:moveTo>
                  <a:pt x="57" y="151"/>
                </a:moveTo>
                <a:cubicBezTo>
                  <a:pt x="50" y="151"/>
                  <a:pt x="45" y="145"/>
                  <a:pt x="45" y="138"/>
                </a:cubicBezTo>
                <a:cubicBezTo>
                  <a:pt x="45" y="132"/>
                  <a:pt x="50" y="126"/>
                  <a:pt x="57" y="126"/>
                </a:cubicBezTo>
                <a:cubicBezTo>
                  <a:pt x="63" y="126"/>
                  <a:pt x="69" y="132"/>
                  <a:pt x="69" y="138"/>
                </a:cubicBezTo>
                <a:cubicBezTo>
                  <a:pt x="69" y="145"/>
                  <a:pt x="63" y="151"/>
                  <a:pt x="57" y="151"/>
                </a:cubicBezTo>
                <a:close/>
                <a:moveTo>
                  <a:pt x="127" y="118"/>
                </a:moveTo>
                <a:cubicBezTo>
                  <a:pt x="116" y="118"/>
                  <a:pt x="106" y="127"/>
                  <a:pt x="106" y="138"/>
                </a:cubicBezTo>
                <a:cubicBezTo>
                  <a:pt x="106" y="150"/>
                  <a:pt x="116" y="159"/>
                  <a:pt x="127" y="159"/>
                </a:cubicBezTo>
                <a:cubicBezTo>
                  <a:pt x="139" y="159"/>
                  <a:pt x="148" y="150"/>
                  <a:pt x="148" y="138"/>
                </a:cubicBezTo>
                <a:cubicBezTo>
                  <a:pt x="148" y="127"/>
                  <a:pt x="139" y="118"/>
                  <a:pt x="127" y="118"/>
                </a:cubicBezTo>
                <a:close/>
                <a:moveTo>
                  <a:pt x="127" y="151"/>
                </a:moveTo>
                <a:cubicBezTo>
                  <a:pt x="120" y="151"/>
                  <a:pt x="115" y="145"/>
                  <a:pt x="115" y="138"/>
                </a:cubicBezTo>
                <a:cubicBezTo>
                  <a:pt x="115" y="132"/>
                  <a:pt x="120" y="126"/>
                  <a:pt x="127" y="126"/>
                </a:cubicBezTo>
                <a:cubicBezTo>
                  <a:pt x="134" y="126"/>
                  <a:pt x="139" y="132"/>
                  <a:pt x="139" y="138"/>
                </a:cubicBezTo>
                <a:cubicBezTo>
                  <a:pt x="139" y="145"/>
                  <a:pt x="134" y="151"/>
                  <a:pt x="127" y="151"/>
                </a:cubicBezTo>
                <a:close/>
                <a:moveTo>
                  <a:pt x="281" y="118"/>
                </a:moveTo>
                <a:cubicBezTo>
                  <a:pt x="269" y="118"/>
                  <a:pt x="260" y="127"/>
                  <a:pt x="260" y="138"/>
                </a:cubicBezTo>
                <a:cubicBezTo>
                  <a:pt x="260" y="150"/>
                  <a:pt x="269" y="159"/>
                  <a:pt x="281" y="159"/>
                </a:cubicBezTo>
                <a:cubicBezTo>
                  <a:pt x="292" y="159"/>
                  <a:pt x="302" y="150"/>
                  <a:pt x="302" y="138"/>
                </a:cubicBezTo>
                <a:cubicBezTo>
                  <a:pt x="302" y="127"/>
                  <a:pt x="292" y="118"/>
                  <a:pt x="281" y="118"/>
                </a:cubicBezTo>
                <a:close/>
                <a:moveTo>
                  <a:pt x="281" y="151"/>
                </a:moveTo>
                <a:cubicBezTo>
                  <a:pt x="274" y="151"/>
                  <a:pt x="269" y="145"/>
                  <a:pt x="269" y="138"/>
                </a:cubicBezTo>
                <a:cubicBezTo>
                  <a:pt x="269" y="132"/>
                  <a:pt x="274" y="126"/>
                  <a:pt x="281" y="126"/>
                </a:cubicBezTo>
                <a:cubicBezTo>
                  <a:pt x="288" y="126"/>
                  <a:pt x="293" y="132"/>
                  <a:pt x="293" y="138"/>
                </a:cubicBezTo>
                <a:cubicBezTo>
                  <a:pt x="293" y="145"/>
                  <a:pt x="288" y="151"/>
                  <a:pt x="281" y="1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02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54" grpId="0" animBg="1"/>
      <p:bldP spid="61" grpId="0" animBg="1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23813"/>
            <a:ext cx="12315825" cy="6905625"/>
          </a:xfrm>
          <a:prstGeom prst="rect">
            <a:avLst/>
          </a:prstGeom>
        </p:spPr>
      </p:pic>
      <p:sp>
        <p:nvSpPr>
          <p:cNvPr id="12" name="Shape 5488"/>
          <p:cNvSpPr>
            <a:spLocks noChangeAspect="1"/>
          </p:cNvSpPr>
          <p:nvPr/>
        </p:nvSpPr>
        <p:spPr>
          <a:xfrm>
            <a:off x="5632277" y="1339912"/>
            <a:ext cx="9144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53"/>
                </a:moveTo>
                <a:cubicBezTo>
                  <a:pt x="18424" y="19376"/>
                  <a:pt x="18424" y="19376"/>
                  <a:pt x="18424" y="19376"/>
                </a:cubicBezTo>
                <a:cubicBezTo>
                  <a:pt x="18424" y="19694"/>
                  <a:pt x="18106" y="19694"/>
                  <a:pt x="18106" y="20012"/>
                </a:cubicBezTo>
                <a:cubicBezTo>
                  <a:pt x="17788" y="20012"/>
                  <a:pt x="17788" y="20012"/>
                  <a:pt x="17788" y="20012"/>
                </a:cubicBezTo>
                <a:cubicBezTo>
                  <a:pt x="17471" y="20012"/>
                  <a:pt x="17471" y="20012"/>
                  <a:pt x="17471" y="20012"/>
                </a:cubicBezTo>
                <a:cubicBezTo>
                  <a:pt x="11118" y="17471"/>
                  <a:pt x="11118" y="17471"/>
                  <a:pt x="11118" y="17471"/>
                </a:cubicBezTo>
                <a:cubicBezTo>
                  <a:pt x="7306" y="21282"/>
                  <a:pt x="7306" y="21282"/>
                  <a:pt x="7306" y="21282"/>
                </a:cubicBezTo>
                <a:cubicBezTo>
                  <a:pt x="7306" y="21282"/>
                  <a:pt x="6988" y="21600"/>
                  <a:pt x="6988" y="21600"/>
                </a:cubicBezTo>
                <a:cubicBezTo>
                  <a:pt x="6671" y="21600"/>
                  <a:pt x="6671" y="21600"/>
                  <a:pt x="6671" y="21600"/>
                </a:cubicBezTo>
                <a:cubicBezTo>
                  <a:pt x="6353" y="21282"/>
                  <a:pt x="6035" y="20965"/>
                  <a:pt x="6035" y="20647"/>
                </a:cubicBezTo>
                <a:cubicBezTo>
                  <a:pt x="6035" y="15247"/>
                  <a:pt x="6035" y="15247"/>
                  <a:pt x="6035" y="15247"/>
                </a:cubicBezTo>
                <a:cubicBezTo>
                  <a:pt x="318" y="13024"/>
                  <a:pt x="318" y="13024"/>
                  <a:pt x="318" y="13024"/>
                </a:cubicBezTo>
                <a:cubicBezTo>
                  <a:pt x="0" y="12706"/>
                  <a:pt x="0" y="12706"/>
                  <a:pt x="0" y="12388"/>
                </a:cubicBezTo>
                <a:cubicBezTo>
                  <a:pt x="0" y="12071"/>
                  <a:pt x="0" y="11753"/>
                  <a:pt x="318" y="11435"/>
                </a:cubicBezTo>
                <a:cubicBezTo>
                  <a:pt x="20329" y="0"/>
                  <a:pt x="20329" y="0"/>
                  <a:pt x="20329" y="0"/>
                </a:cubicBezTo>
                <a:cubicBezTo>
                  <a:pt x="20647" y="0"/>
                  <a:pt x="20965" y="0"/>
                  <a:pt x="21282" y="0"/>
                </a:cubicBezTo>
                <a:cubicBezTo>
                  <a:pt x="21600" y="318"/>
                  <a:pt x="21600" y="635"/>
                  <a:pt x="21600" y="953"/>
                </a:cubicBezTo>
                <a:close/>
                <a:moveTo>
                  <a:pt x="19694" y="2224"/>
                </a:moveTo>
                <a:cubicBezTo>
                  <a:pt x="2541" y="12071"/>
                  <a:pt x="2541" y="12071"/>
                  <a:pt x="2541" y="12071"/>
                </a:cubicBezTo>
                <a:cubicBezTo>
                  <a:pt x="6353" y="13659"/>
                  <a:pt x="6353" y="13659"/>
                  <a:pt x="6353" y="13659"/>
                </a:cubicBezTo>
                <a:cubicBezTo>
                  <a:pt x="16835" y="6035"/>
                  <a:pt x="16835" y="6035"/>
                  <a:pt x="16835" y="6035"/>
                </a:cubicBezTo>
                <a:cubicBezTo>
                  <a:pt x="11118" y="15565"/>
                  <a:pt x="11118" y="15565"/>
                  <a:pt x="11118" y="15565"/>
                </a:cubicBezTo>
                <a:cubicBezTo>
                  <a:pt x="17153" y="18106"/>
                  <a:pt x="17153" y="18106"/>
                  <a:pt x="17153" y="18106"/>
                </a:cubicBezTo>
                <a:lnTo>
                  <a:pt x="19694" y="222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lvl="0" algn="l" defTabSz="4572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7875750" y="5420947"/>
            <a:ext cx="293784" cy="233828"/>
          </a:xfrm>
          <a:custGeom>
            <a:avLst/>
            <a:gdLst>
              <a:gd name="T0" fmla="*/ 587 w 650"/>
              <a:gd name="T1" fmla="*/ 0 h 514"/>
              <a:gd name="T2" fmla="*/ 68 w 650"/>
              <a:gd name="T3" fmla="*/ 0 h 514"/>
              <a:gd name="T4" fmla="*/ 0 w 650"/>
              <a:gd name="T5" fmla="*/ 62 h 514"/>
              <a:gd name="T6" fmla="*/ 0 w 650"/>
              <a:gd name="T7" fmla="*/ 451 h 514"/>
              <a:gd name="T8" fmla="*/ 68 w 650"/>
              <a:gd name="T9" fmla="*/ 513 h 514"/>
              <a:gd name="T10" fmla="*/ 587 w 650"/>
              <a:gd name="T11" fmla="*/ 513 h 514"/>
              <a:gd name="T12" fmla="*/ 649 w 650"/>
              <a:gd name="T13" fmla="*/ 451 h 514"/>
              <a:gd name="T14" fmla="*/ 649 w 650"/>
              <a:gd name="T15" fmla="*/ 62 h 514"/>
              <a:gd name="T16" fmla="*/ 587 w 650"/>
              <a:gd name="T17" fmla="*/ 0 h 514"/>
              <a:gd name="T18" fmla="*/ 587 w 650"/>
              <a:gd name="T19" fmla="*/ 124 h 514"/>
              <a:gd name="T20" fmla="*/ 328 w 650"/>
              <a:gd name="T21" fmla="*/ 291 h 514"/>
              <a:gd name="T22" fmla="*/ 68 w 650"/>
              <a:gd name="T23" fmla="*/ 124 h 514"/>
              <a:gd name="T24" fmla="*/ 68 w 650"/>
              <a:gd name="T25" fmla="*/ 62 h 514"/>
              <a:gd name="T26" fmla="*/ 328 w 650"/>
              <a:gd name="T27" fmla="*/ 223 h 514"/>
              <a:gd name="T28" fmla="*/ 587 w 650"/>
              <a:gd name="T29" fmla="*/ 62 h 514"/>
              <a:gd name="T30" fmla="*/ 587 w 650"/>
              <a:gd name="T31" fmla="*/ 12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0" h="514">
                <a:moveTo>
                  <a:pt x="587" y="0"/>
                </a:moveTo>
                <a:lnTo>
                  <a:pt x="68" y="0"/>
                </a:lnTo>
                <a:cubicBezTo>
                  <a:pt x="31" y="0"/>
                  <a:pt x="0" y="25"/>
                  <a:pt x="0" y="62"/>
                </a:cubicBezTo>
                <a:lnTo>
                  <a:pt x="0" y="451"/>
                </a:lnTo>
                <a:cubicBezTo>
                  <a:pt x="0" y="488"/>
                  <a:pt x="31" y="513"/>
                  <a:pt x="68" y="513"/>
                </a:cubicBezTo>
                <a:lnTo>
                  <a:pt x="587" y="513"/>
                </a:lnTo>
                <a:cubicBezTo>
                  <a:pt x="618" y="513"/>
                  <a:pt x="649" y="488"/>
                  <a:pt x="649" y="451"/>
                </a:cubicBezTo>
                <a:lnTo>
                  <a:pt x="649" y="62"/>
                </a:lnTo>
                <a:cubicBezTo>
                  <a:pt x="649" y="25"/>
                  <a:pt x="618" y="0"/>
                  <a:pt x="587" y="0"/>
                </a:cubicBezTo>
                <a:close/>
                <a:moveTo>
                  <a:pt x="587" y="124"/>
                </a:moveTo>
                <a:lnTo>
                  <a:pt x="328" y="291"/>
                </a:lnTo>
                <a:lnTo>
                  <a:pt x="68" y="124"/>
                </a:lnTo>
                <a:lnTo>
                  <a:pt x="68" y="62"/>
                </a:lnTo>
                <a:lnTo>
                  <a:pt x="328" y="223"/>
                </a:lnTo>
                <a:lnTo>
                  <a:pt x="587" y="62"/>
                </a:lnTo>
                <a:lnTo>
                  <a:pt x="587" y="1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49999" y="2474892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THANK YOU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756655" y="3683331"/>
            <a:ext cx="2678690" cy="32270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</a:rPr>
              <a:t>Marina Kouta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156214" y="4102840"/>
            <a:ext cx="5795109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3"/>
          <p:cNvSpPr txBox="1">
            <a:spLocks/>
          </p:cNvSpPr>
          <p:nvPr/>
        </p:nvSpPr>
        <p:spPr>
          <a:xfrm>
            <a:off x="3032096" y="3863870"/>
            <a:ext cx="5919227" cy="205985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33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Senior Project Manager &amp; Researcher</a:t>
            </a:r>
          </a:p>
          <a:p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University of Patras</a:t>
            </a:r>
            <a:endParaRPr lang="en-US" sz="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endParaRPr lang="en-US" sz="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marina.kouta@g.upatras.gr</a:t>
            </a:r>
          </a:p>
          <a:p>
            <a:pPr algn="just"/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38752" y="0"/>
            <a:ext cx="4113320" cy="3417711"/>
          </a:xfrm>
          <a:prstGeom prst="rect">
            <a:avLst/>
          </a:prstGeom>
          <a:solidFill>
            <a:srgbClr val="36B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" y="3417712"/>
            <a:ext cx="4388217" cy="3448756"/>
          </a:xfrm>
          <a:prstGeom prst="rect">
            <a:avLst/>
          </a:prstGeom>
          <a:solidFill>
            <a:srgbClr val="44D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68357" y="3409245"/>
            <a:ext cx="4323643" cy="3448755"/>
          </a:xfrm>
          <a:prstGeom prst="rect">
            <a:avLst/>
          </a:prstGeom>
          <a:solidFill>
            <a:srgbClr val="23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902" y="3965608"/>
            <a:ext cx="463511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AI Smart - Adriatic Ionian </a:t>
            </a:r>
            <a:r>
              <a:rPr lang="en-US" sz="36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SMAll</a:t>
            </a:r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PoRT</a:t>
            </a:r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 Network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1020" y="558800"/>
            <a:ext cx="620889" cy="62088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ato"/>
              </a:rPr>
              <a:t>01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05865" y="1436314"/>
            <a:ext cx="317782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Common port network in the Adriatic-Ionian area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62230" y="4381535"/>
            <a:ext cx="620889" cy="62088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ato"/>
              </a:rPr>
              <a:t>02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717075" y="5259049"/>
            <a:ext cx="317782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Concept of "Smart, Green and Integrated ports"</a:t>
            </a:r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-1" y="558799"/>
            <a:ext cx="4295647" cy="25653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8454041" y="0"/>
            <a:ext cx="4231074" cy="423107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963856" y="3283496"/>
            <a:ext cx="3657600" cy="34378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0" grpId="0"/>
      <p:bldP spid="11" grpId="0" animBg="1"/>
      <p:bldP spid="12" grpId="0"/>
      <p:bldP spid="13" grpId="0" animBg="1"/>
      <p:bldP spid="14" grpId="0"/>
      <p:bldP spid="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sp>
        <p:nvSpPr>
          <p:cNvPr id="6149" name="Freeform 5"/>
          <p:cNvSpPr>
            <a:spLocks/>
          </p:cNvSpPr>
          <p:nvPr/>
        </p:nvSpPr>
        <p:spPr bwMode="auto">
          <a:xfrm>
            <a:off x="5344584" y="1586585"/>
            <a:ext cx="1380067" cy="1981200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36B8E3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034368" y="2848119"/>
            <a:ext cx="1938867" cy="1420284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0050AA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4734984" y="3806969"/>
            <a:ext cx="1651000" cy="1809751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0967B9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6076952" y="3728653"/>
            <a:ext cx="1361017" cy="187536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157EBF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212418" y="2848119"/>
            <a:ext cx="1957917" cy="1242484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239BD3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8" name="Group 81"/>
          <p:cNvGrpSpPr/>
          <p:nvPr/>
        </p:nvGrpSpPr>
        <p:grpSpPr>
          <a:xfrm flipV="1">
            <a:off x="2485130" y="5203515"/>
            <a:ext cx="2200749" cy="290343"/>
            <a:chOff x="2181173" y="1459073"/>
            <a:chExt cx="1650562" cy="221445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967B9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181173" y="1459073"/>
              <a:ext cx="1411510" cy="1177"/>
            </a:xfrm>
            <a:prstGeom prst="line">
              <a:avLst/>
            </a:prstGeom>
            <a:ln w="19050" cap="rnd">
              <a:solidFill>
                <a:srgbClr val="0967B9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81"/>
          <p:cNvGrpSpPr/>
          <p:nvPr/>
        </p:nvGrpSpPr>
        <p:grpSpPr>
          <a:xfrm flipV="1">
            <a:off x="3125337" y="3800261"/>
            <a:ext cx="1477417" cy="290343"/>
            <a:chOff x="2723672" y="1459073"/>
            <a:chExt cx="1108063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050AA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723672" y="1459073"/>
              <a:ext cx="869012" cy="1177"/>
            </a:xfrm>
            <a:prstGeom prst="line">
              <a:avLst/>
            </a:prstGeom>
            <a:ln w="19050" cap="rnd">
              <a:solidFill>
                <a:srgbClr val="0050AA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81"/>
          <p:cNvGrpSpPr/>
          <p:nvPr/>
        </p:nvGrpSpPr>
        <p:grpSpPr>
          <a:xfrm flipH="1" flipV="1">
            <a:off x="7563332" y="5203515"/>
            <a:ext cx="1287157" cy="290343"/>
            <a:chOff x="2866367" y="1459073"/>
            <a:chExt cx="965368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157EB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866367" y="1459073"/>
              <a:ext cx="726316" cy="1177"/>
            </a:xfrm>
            <a:prstGeom prst="line">
              <a:avLst/>
            </a:prstGeom>
            <a:ln w="19050" cap="rnd">
              <a:solidFill>
                <a:srgbClr val="157EB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81"/>
          <p:cNvGrpSpPr/>
          <p:nvPr/>
        </p:nvGrpSpPr>
        <p:grpSpPr>
          <a:xfrm flipH="1" flipV="1">
            <a:off x="7563331" y="3800261"/>
            <a:ext cx="1416896" cy="290343"/>
            <a:chOff x="2769063" y="1459073"/>
            <a:chExt cx="1062672" cy="221445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39BD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769063" y="1459073"/>
              <a:ext cx="823619" cy="1177"/>
            </a:xfrm>
            <a:prstGeom prst="line">
              <a:avLst/>
            </a:prstGeom>
            <a:ln w="19050" cap="rnd">
              <a:solidFill>
                <a:srgbClr val="239BD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81"/>
          <p:cNvGrpSpPr/>
          <p:nvPr/>
        </p:nvGrpSpPr>
        <p:grpSpPr>
          <a:xfrm>
            <a:off x="3589723" y="1991054"/>
            <a:ext cx="1971782" cy="290343"/>
            <a:chOff x="2352900" y="1459073"/>
            <a:chExt cx="1478835" cy="221445"/>
          </a:xfrm>
        </p:grpSpPr>
        <p:cxnSp>
          <p:nvCxnSpPr>
            <p:cNvPr id="50" name="Straight Connector 4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36B8E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2352900" y="1459073"/>
              <a:ext cx="1234440" cy="0"/>
            </a:xfrm>
            <a:prstGeom prst="line">
              <a:avLst/>
            </a:prstGeom>
            <a:ln w="19050" cap="rnd">
              <a:solidFill>
                <a:srgbClr val="36B8E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713059" y="273973"/>
            <a:ext cx="6643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Key Aspects </a:t>
            </a:r>
          </a:p>
          <a:p>
            <a:pPr algn="ctr"/>
            <a:r>
              <a:rPr lang="en-US" sz="4400" b="1" dirty="0">
                <a:latin typeface="Candara" panose="020E0502030303020204" pitchFamily="34" charset="0"/>
              </a:rPr>
              <a:t>Touristic Ports/Marinas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0538" y="1581592"/>
            <a:ext cx="278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6B8E3"/>
                </a:solidFill>
                <a:latin typeface="Candara" panose="020E0502030303020204" pitchFamily="34" charset="0"/>
              </a:rPr>
              <a:t>Safety and professionalism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4965" y="3564845"/>
            <a:ext cx="316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50AA"/>
                </a:solidFill>
                <a:latin typeface="Candara" panose="020E0502030303020204" pitchFamily="34" charset="0"/>
              </a:rPr>
              <a:t>Easy access and use of information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102565" y="5058812"/>
            <a:ext cx="2766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967B9"/>
                </a:solidFill>
                <a:latin typeface="Candara" panose="020E0502030303020204" pitchFamily="34" charset="0"/>
              </a:rPr>
              <a:t>Environmental protection and cleanliness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850489" y="3469361"/>
            <a:ext cx="3200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39BD3"/>
                </a:solidFill>
                <a:latin typeface="Candara" panose="020E0502030303020204" pitchFamily="34" charset="0"/>
              </a:rPr>
              <a:t>Easy access and transport connections</a:t>
            </a:r>
            <a:endParaRPr lang="en-US" sz="2800" dirty="0">
              <a:solidFill>
                <a:srgbClr val="56595E"/>
              </a:solidFill>
              <a:latin typeface="Candara" panose="020E0502030303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9937" y="5230705"/>
            <a:ext cx="243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157EBF"/>
                </a:solidFill>
                <a:latin typeface="Candara" panose="020E0502030303020204" pitchFamily="34" charset="0"/>
              </a:rPr>
              <a:t>Price value</a:t>
            </a:r>
          </a:p>
        </p:txBody>
      </p:sp>
    </p:spTree>
    <p:extLst>
      <p:ext uri="{BB962C8B-B14F-4D97-AF65-F5344CB8AC3E}">
        <p14:creationId xmlns:p14="http://schemas.microsoft.com/office/powerpoint/2010/main" val="3634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2"/>
            <a:ext cx="12192000" cy="6866149"/>
          </a:xfrm>
          <a:prstGeom prst="rect">
            <a:avLst/>
          </a:prstGeom>
        </p:spPr>
      </p:pic>
      <p:sp>
        <p:nvSpPr>
          <p:cNvPr id="5131" name="Freeform 11"/>
          <p:cNvSpPr>
            <a:spLocks/>
          </p:cNvSpPr>
          <p:nvPr/>
        </p:nvSpPr>
        <p:spPr bwMode="auto">
          <a:xfrm>
            <a:off x="4840818" y="4732868"/>
            <a:ext cx="757767" cy="2144184"/>
          </a:xfrm>
          <a:custGeom>
            <a:avLst/>
            <a:gdLst/>
            <a:ahLst/>
            <a:cxnLst>
              <a:cxn ang="0">
                <a:pos x="49" y="275"/>
              </a:cxn>
              <a:cxn ang="0">
                <a:pos x="61" y="119"/>
              </a:cxn>
              <a:cxn ang="0">
                <a:pos x="63" y="90"/>
              </a:cxn>
              <a:cxn ang="0">
                <a:pos x="64" y="76"/>
              </a:cxn>
              <a:cxn ang="0">
                <a:pos x="64" y="69"/>
              </a:cxn>
              <a:cxn ang="0">
                <a:pos x="64" y="63"/>
              </a:cxn>
              <a:cxn ang="0">
                <a:pos x="61" y="38"/>
              </a:cxn>
              <a:cxn ang="0">
                <a:pos x="49" y="19"/>
              </a:cxn>
              <a:cxn ang="0">
                <a:pos x="32" y="7"/>
              </a:cxn>
              <a:cxn ang="0">
                <a:pos x="16" y="2"/>
              </a:cxn>
              <a:cxn ang="0">
                <a:pos x="4" y="0"/>
              </a:cxn>
              <a:cxn ang="0">
                <a:pos x="0" y="0"/>
              </a:cxn>
              <a:cxn ang="0">
                <a:pos x="4" y="0"/>
              </a:cxn>
              <a:cxn ang="0">
                <a:pos x="16" y="0"/>
              </a:cxn>
              <a:cxn ang="0">
                <a:pos x="34" y="3"/>
              </a:cxn>
              <a:cxn ang="0">
                <a:pos x="55" y="14"/>
              </a:cxn>
              <a:cxn ang="0">
                <a:pos x="72" y="34"/>
              </a:cxn>
              <a:cxn ang="0">
                <a:pos x="81" y="61"/>
              </a:cxn>
              <a:cxn ang="0">
                <a:pos x="84" y="90"/>
              </a:cxn>
              <a:cxn ang="0">
                <a:pos x="86" y="119"/>
              </a:cxn>
              <a:cxn ang="0">
                <a:pos x="97" y="275"/>
              </a:cxn>
              <a:cxn ang="0">
                <a:pos x="49" y="275"/>
              </a:cxn>
            </a:cxnLst>
            <a:rect l="0" t="0" r="r" b="b"/>
            <a:pathLst>
              <a:path w="97" h="275">
                <a:moveTo>
                  <a:pt x="49" y="275"/>
                </a:moveTo>
                <a:cubicBezTo>
                  <a:pt x="49" y="275"/>
                  <a:pt x="55" y="197"/>
                  <a:pt x="61" y="119"/>
                </a:cubicBezTo>
                <a:cubicBezTo>
                  <a:pt x="61" y="110"/>
                  <a:pt x="62" y="100"/>
                  <a:pt x="63" y="90"/>
                </a:cubicBezTo>
                <a:cubicBezTo>
                  <a:pt x="63" y="85"/>
                  <a:pt x="64" y="81"/>
                  <a:pt x="64" y="76"/>
                </a:cubicBezTo>
                <a:cubicBezTo>
                  <a:pt x="64" y="74"/>
                  <a:pt x="64" y="71"/>
                  <a:pt x="64" y="69"/>
                </a:cubicBezTo>
                <a:cubicBezTo>
                  <a:pt x="64" y="67"/>
                  <a:pt x="64" y="65"/>
                  <a:pt x="64" y="63"/>
                </a:cubicBezTo>
                <a:cubicBezTo>
                  <a:pt x="64" y="54"/>
                  <a:pt x="63" y="46"/>
                  <a:pt x="61" y="38"/>
                </a:cubicBezTo>
                <a:cubicBezTo>
                  <a:pt x="58" y="31"/>
                  <a:pt x="54" y="24"/>
                  <a:pt x="49" y="19"/>
                </a:cubicBezTo>
                <a:cubicBezTo>
                  <a:pt x="44" y="14"/>
                  <a:pt x="38" y="10"/>
                  <a:pt x="32" y="7"/>
                </a:cubicBezTo>
                <a:cubicBezTo>
                  <a:pt x="26" y="4"/>
                  <a:pt x="20" y="3"/>
                  <a:pt x="16" y="2"/>
                </a:cubicBezTo>
                <a:cubicBezTo>
                  <a:pt x="11" y="1"/>
                  <a:pt x="7" y="1"/>
                  <a:pt x="4" y="0"/>
                </a:cubicBezTo>
                <a:cubicBezTo>
                  <a:pt x="2" y="0"/>
                  <a:pt x="0" y="0"/>
                  <a:pt x="0" y="0"/>
                </a:cubicBezTo>
                <a:cubicBezTo>
                  <a:pt x="0" y="0"/>
                  <a:pt x="2" y="0"/>
                  <a:pt x="4" y="0"/>
                </a:cubicBezTo>
                <a:cubicBezTo>
                  <a:pt x="7" y="0"/>
                  <a:pt x="11" y="0"/>
                  <a:pt x="16" y="0"/>
                </a:cubicBezTo>
                <a:cubicBezTo>
                  <a:pt x="21" y="1"/>
                  <a:pt x="27" y="1"/>
                  <a:pt x="34" y="3"/>
                </a:cubicBezTo>
                <a:cubicBezTo>
                  <a:pt x="41" y="5"/>
                  <a:pt x="48" y="9"/>
                  <a:pt x="55" y="14"/>
                </a:cubicBezTo>
                <a:cubicBezTo>
                  <a:pt x="62" y="19"/>
                  <a:pt x="68" y="26"/>
                  <a:pt x="72" y="34"/>
                </a:cubicBezTo>
                <a:cubicBezTo>
                  <a:pt x="76" y="43"/>
                  <a:pt x="79" y="52"/>
                  <a:pt x="81" y="61"/>
                </a:cubicBezTo>
                <a:cubicBezTo>
                  <a:pt x="83" y="71"/>
                  <a:pt x="83" y="81"/>
                  <a:pt x="84" y="90"/>
                </a:cubicBezTo>
                <a:cubicBezTo>
                  <a:pt x="85" y="100"/>
                  <a:pt x="85" y="110"/>
                  <a:pt x="86" y="119"/>
                </a:cubicBezTo>
                <a:cubicBezTo>
                  <a:pt x="92" y="197"/>
                  <a:pt x="97" y="275"/>
                  <a:pt x="97" y="275"/>
                </a:cubicBezTo>
                <a:lnTo>
                  <a:pt x="49" y="275"/>
                </a:lnTo>
                <a:close/>
              </a:path>
            </a:pathLst>
          </a:custGeom>
          <a:solidFill>
            <a:srgbClr val="36B8E3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6623051" y="4311651"/>
            <a:ext cx="759884" cy="2565400"/>
          </a:xfrm>
          <a:custGeom>
            <a:avLst/>
            <a:gdLst/>
            <a:ahLst/>
            <a:cxnLst>
              <a:cxn ang="0">
                <a:pos x="0" y="329"/>
              </a:cxn>
              <a:cxn ang="0">
                <a:pos x="11" y="144"/>
              </a:cxn>
              <a:cxn ang="0">
                <a:pos x="13" y="109"/>
              </a:cxn>
              <a:cxn ang="0">
                <a:pos x="16" y="75"/>
              </a:cxn>
              <a:cxn ang="0">
                <a:pos x="25" y="43"/>
              </a:cxn>
              <a:cxn ang="0">
                <a:pos x="41" y="18"/>
              </a:cxn>
              <a:cxn ang="0">
                <a:pos x="62" y="4"/>
              </a:cxn>
              <a:cxn ang="0">
                <a:pos x="81" y="0"/>
              </a:cxn>
              <a:cxn ang="0">
                <a:pos x="93" y="0"/>
              </a:cxn>
              <a:cxn ang="0">
                <a:pos x="97" y="0"/>
              </a:cxn>
              <a:cxn ang="0">
                <a:pos x="93" y="1"/>
              </a:cxn>
              <a:cxn ang="0">
                <a:pos x="81" y="3"/>
              </a:cxn>
              <a:cxn ang="0">
                <a:pos x="64" y="9"/>
              </a:cxn>
              <a:cxn ang="0">
                <a:pos x="47" y="23"/>
              </a:cxn>
              <a:cxn ang="0">
                <a:pos x="36" y="47"/>
              </a:cxn>
              <a:cxn ang="0">
                <a:pos x="33" y="76"/>
              </a:cxn>
              <a:cxn ang="0">
                <a:pos x="33" y="84"/>
              </a:cxn>
              <a:cxn ang="0">
                <a:pos x="33" y="92"/>
              </a:cxn>
              <a:cxn ang="0">
                <a:pos x="34" y="109"/>
              </a:cxn>
              <a:cxn ang="0">
                <a:pos x="36" y="144"/>
              </a:cxn>
              <a:cxn ang="0">
                <a:pos x="48" y="329"/>
              </a:cxn>
              <a:cxn ang="0">
                <a:pos x="0" y="329"/>
              </a:cxn>
            </a:cxnLst>
            <a:rect l="0" t="0" r="r" b="b"/>
            <a:pathLst>
              <a:path w="97" h="329">
                <a:moveTo>
                  <a:pt x="0" y="329"/>
                </a:moveTo>
                <a:cubicBezTo>
                  <a:pt x="0" y="329"/>
                  <a:pt x="5" y="237"/>
                  <a:pt x="11" y="144"/>
                </a:cubicBezTo>
                <a:cubicBezTo>
                  <a:pt x="12" y="132"/>
                  <a:pt x="12" y="120"/>
                  <a:pt x="13" y="109"/>
                </a:cubicBezTo>
                <a:cubicBezTo>
                  <a:pt x="14" y="97"/>
                  <a:pt x="14" y="87"/>
                  <a:pt x="16" y="75"/>
                </a:cubicBezTo>
                <a:cubicBezTo>
                  <a:pt x="18" y="63"/>
                  <a:pt x="20" y="52"/>
                  <a:pt x="25" y="43"/>
                </a:cubicBezTo>
                <a:cubicBezTo>
                  <a:pt x="29" y="33"/>
                  <a:pt x="34" y="24"/>
                  <a:pt x="41" y="18"/>
                </a:cubicBezTo>
                <a:cubicBezTo>
                  <a:pt x="48" y="11"/>
                  <a:pt x="55" y="7"/>
                  <a:pt x="62" y="4"/>
                </a:cubicBezTo>
                <a:cubicBezTo>
                  <a:pt x="69" y="2"/>
                  <a:pt x="76" y="1"/>
                  <a:pt x="81" y="0"/>
                </a:cubicBezTo>
                <a:cubicBezTo>
                  <a:pt x="86" y="0"/>
                  <a:pt x="90" y="0"/>
                  <a:pt x="93" y="0"/>
                </a:cubicBezTo>
                <a:cubicBezTo>
                  <a:pt x="95" y="0"/>
                  <a:pt x="97" y="0"/>
                  <a:pt x="97" y="0"/>
                </a:cubicBezTo>
                <a:cubicBezTo>
                  <a:pt x="97" y="0"/>
                  <a:pt x="95" y="0"/>
                  <a:pt x="93" y="1"/>
                </a:cubicBezTo>
                <a:cubicBezTo>
                  <a:pt x="90" y="1"/>
                  <a:pt x="86" y="1"/>
                  <a:pt x="81" y="3"/>
                </a:cubicBezTo>
                <a:cubicBezTo>
                  <a:pt x="76" y="4"/>
                  <a:pt x="70" y="6"/>
                  <a:pt x="64" y="9"/>
                </a:cubicBezTo>
                <a:cubicBezTo>
                  <a:pt x="58" y="12"/>
                  <a:pt x="52" y="17"/>
                  <a:pt x="47" y="23"/>
                </a:cubicBezTo>
                <a:cubicBezTo>
                  <a:pt x="42" y="30"/>
                  <a:pt x="39" y="38"/>
                  <a:pt x="36" y="47"/>
                </a:cubicBezTo>
                <a:cubicBezTo>
                  <a:pt x="34" y="56"/>
                  <a:pt x="33" y="66"/>
                  <a:pt x="33" y="76"/>
                </a:cubicBezTo>
                <a:cubicBezTo>
                  <a:pt x="33" y="79"/>
                  <a:pt x="33" y="81"/>
                  <a:pt x="33" y="84"/>
                </a:cubicBezTo>
                <a:cubicBezTo>
                  <a:pt x="33" y="86"/>
                  <a:pt x="33" y="89"/>
                  <a:pt x="33" y="92"/>
                </a:cubicBezTo>
                <a:cubicBezTo>
                  <a:pt x="34" y="98"/>
                  <a:pt x="34" y="103"/>
                  <a:pt x="34" y="109"/>
                </a:cubicBezTo>
                <a:cubicBezTo>
                  <a:pt x="35" y="120"/>
                  <a:pt x="36" y="132"/>
                  <a:pt x="36" y="144"/>
                </a:cubicBezTo>
                <a:cubicBezTo>
                  <a:pt x="42" y="237"/>
                  <a:pt x="48" y="329"/>
                  <a:pt x="48" y="329"/>
                </a:cubicBezTo>
                <a:lnTo>
                  <a:pt x="0" y="329"/>
                </a:lnTo>
                <a:close/>
              </a:path>
            </a:pathLst>
          </a:custGeom>
          <a:solidFill>
            <a:srgbClr val="0050AA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4857751" y="3695702"/>
            <a:ext cx="1094317" cy="3181351"/>
          </a:xfrm>
          <a:custGeom>
            <a:avLst/>
            <a:gdLst/>
            <a:ahLst/>
            <a:cxnLst>
              <a:cxn ang="0">
                <a:pos x="92" y="408"/>
              </a:cxn>
              <a:cxn ang="0">
                <a:pos x="104" y="168"/>
              </a:cxn>
              <a:cxn ang="0">
                <a:pos x="106" y="123"/>
              </a:cxn>
              <a:cxn ang="0">
                <a:pos x="107" y="112"/>
              </a:cxn>
              <a:cxn ang="0">
                <a:pos x="107" y="107"/>
              </a:cxn>
              <a:cxn ang="0">
                <a:pos x="107" y="102"/>
              </a:cxn>
              <a:cxn ang="0">
                <a:pos x="105" y="81"/>
              </a:cxn>
              <a:cxn ang="0">
                <a:pos x="101" y="62"/>
              </a:cxn>
              <a:cxn ang="0">
                <a:pos x="93" y="46"/>
              </a:cxn>
              <a:cxn ang="0">
                <a:pos x="70" y="21"/>
              </a:cxn>
              <a:cxn ang="0">
                <a:pos x="43" y="8"/>
              </a:cxn>
              <a:cxn ang="0">
                <a:pos x="20" y="3"/>
              </a:cxn>
              <a:cxn ang="0">
                <a:pos x="5" y="1"/>
              </a:cxn>
              <a:cxn ang="0">
                <a:pos x="0" y="1"/>
              </a:cxn>
              <a:cxn ang="0">
                <a:pos x="5" y="1"/>
              </a:cxn>
              <a:cxn ang="0">
                <a:pos x="20" y="1"/>
              </a:cxn>
              <a:cxn ang="0">
                <a:pos x="44" y="4"/>
              </a:cxn>
              <a:cxn ang="0">
                <a:pos x="74" y="14"/>
              </a:cxn>
              <a:cxn ang="0">
                <a:pos x="103" y="39"/>
              </a:cxn>
              <a:cxn ang="0">
                <a:pos x="114" y="57"/>
              </a:cxn>
              <a:cxn ang="0">
                <a:pos x="121" y="78"/>
              </a:cxn>
              <a:cxn ang="0">
                <a:pos x="125" y="101"/>
              </a:cxn>
              <a:cxn ang="0">
                <a:pos x="125" y="106"/>
              </a:cxn>
              <a:cxn ang="0">
                <a:pos x="126" y="112"/>
              </a:cxn>
              <a:cxn ang="0">
                <a:pos x="126" y="123"/>
              </a:cxn>
              <a:cxn ang="0">
                <a:pos x="128" y="168"/>
              </a:cxn>
              <a:cxn ang="0">
                <a:pos x="140" y="408"/>
              </a:cxn>
              <a:cxn ang="0">
                <a:pos x="92" y="408"/>
              </a:cxn>
            </a:cxnLst>
            <a:rect l="0" t="0" r="r" b="b"/>
            <a:pathLst>
              <a:path w="140" h="408">
                <a:moveTo>
                  <a:pt x="92" y="408"/>
                </a:moveTo>
                <a:cubicBezTo>
                  <a:pt x="92" y="408"/>
                  <a:pt x="98" y="288"/>
                  <a:pt x="104" y="168"/>
                </a:cubicBezTo>
                <a:cubicBezTo>
                  <a:pt x="105" y="153"/>
                  <a:pt x="105" y="138"/>
                  <a:pt x="106" y="123"/>
                </a:cubicBezTo>
                <a:cubicBezTo>
                  <a:pt x="106" y="119"/>
                  <a:pt x="106" y="116"/>
                  <a:pt x="107" y="112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5"/>
                  <a:pt x="107" y="103"/>
                  <a:pt x="107" y="102"/>
                </a:cubicBezTo>
                <a:cubicBezTo>
                  <a:pt x="107" y="95"/>
                  <a:pt x="106" y="88"/>
                  <a:pt x="105" y="81"/>
                </a:cubicBezTo>
                <a:cubicBezTo>
                  <a:pt x="104" y="75"/>
                  <a:pt x="103" y="68"/>
                  <a:pt x="101" y="62"/>
                </a:cubicBezTo>
                <a:cubicBezTo>
                  <a:pt x="99" y="56"/>
                  <a:pt x="96" y="51"/>
                  <a:pt x="93" y="46"/>
                </a:cubicBezTo>
                <a:cubicBezTo>
                  <a:pt x="87" y="35"/>
                  <a:pt x="79" y="27"/>
                  <a:pt x="70" y="21"/>
                </a:cubicBezTo>
                <a:cubicBezTo>
                  <a:pt x="61" y="15"/>
                  <a:pt x="52" y="11"/>
                  <a:pt x="43" y="8"/>
                </a:cubicBezTo>
                <a:cubicBezTo>
                  <a:pt x="34" y="5"/>
                  <a:pt x="27" y="4"/>
                  <a:pt x="20" y="3"/>
                </a:cubicBezTo>
                <a:cubicBezTo>
                  <a:pt x="14" y="2"/>
                  <a:pt x="9" y="1"/>
                  <a:pt x="5" y="1"/>
                </a:cubicBezTo>
                <a:cubicBezTo>
                  <a:pt x="2" y="1"/>
                  <a:pt x="0" y="1"/>
                  <a:pt x="0" y="1"/>
                </a:cubicBezTo>
                <a:cubicBezTo>
                  <a:pt x="0" y="1"/>
                  <a:pt x="2" y="1"/>
                  <a:pt x="5" y="1"/>
                </a:cubicBezTo>
                <a:cubicBezTo>
                  <a:pt x="9" y="0"/>
                  <a:pt x="14" y="0"/>
                  <a:pt x="20" y="1"/>
                </a:cubicBezTo>
                <a:cubicBezTo>
                  <a:pt x="27" y="1"/>
                  <a:pt x="35" y="2"/>
                  <a:pt x="44" y="4"/>
                </a:cubicBezTo>
                <a:cubicBezTo>
                  <a:pt x="53" y="6"/>
                  <a:pt x="64" y="9"/>
                  <a:pt x="74" y="14"/>
                </a:cubicBezTo>
                <a:cubicBezTo>
                  <a:pt x="84" y="20"/>
                  <a:pt x="95" y="28"/>
                  <a:pt x="103" y="39"/>
                </a:cubicBezTo>
                <a:cubicBezTo>
                  <a:pt x="107" y="45"/>
                  <a:pt x="111" y="51"/>
                  <a:pt x="114" y="57"/>
                </a:cubicBezTo>
                <a:cubicBezTo>
                  <a:pt x="117" y="64"/>
                  <a:pt x="119" y="71"/>
                  <a:pt x="121" y="78"/>
                </a:cubicBezTo>
                <a:cubicBezTo>
                  <a:pt x="123" y="86"/>
                  <a:pt x="124" y="93"/>
                  <a:pt x="125" y="101"/>
                </a:cubicBezTo>
                <a:cubicBezTo>
                  <a:pt x="125" y="103"/>
                  <a:pt x="125" y="105"/>
                  <a:pt x="125" y="106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6" y="116"/>
                  <a:pt x="126" y="119"/>
                  <a:pt x="126" y="123"/>
                </a:cubicBezTo>
                <a:cubicBezTo>
                  <a:pt x="127" y="138"/>
                  <a:pt x="128" y="153"/>
                  <a:pt x="128" y="168"/>
                </a:cubicBezTo>
                <a:cubicBezTo>
                  <a:pt x="134" y="288"/>
                  <a:pt x="140" y="408"/>
                  <a:pt x="140" y="408"/>
                </a:cubicBezTo>
                <a:lnTo>
                  <a:pt x="92" y="408"/>
                </a:lnTo>
                <a:close/>
              </a:path>
            </a:pathLst>
          </a:custGeom>
          <a:solidFill>
            <a:srgbClr val="239BD3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6271684" y="2937935"/>
            <a:ext cx="1094317" cy="3939117"/>
          </a:xfrm>
          <a:custGeom>
            <a:avLst/>
            <a:gdLst/>
            <a:ahLst/>
            <a:cxnLst>
              <a:cxn ang="0">
                <a:pos x="0" y="505"/>
              </a:cxn>
              <a:cxn ang="0">
                <a:pos x="11" y="218"/>
              </a:cxn>
              <a:cxn ang="0">
                <a:pos x="13" y="165"/>
              </a:cxn>
              <a:cxn ang="0">
                <a:pos x="14" y="139"/>
              </a:cxn>
              <a:cxn ang="0">
                <a:pos x="15" y="125"/>
              </a:cxn>
              <a:cxn ang="0">
                <a:pos x="17" y="112"/>
              </a:cxn>
              <a:cxn ang="0">
                <a:pos x="30" y="64"/>
              </a:cxn>
              <a:cxn ang="0">
                <a:pos x="55" y="26"/>
              </a:cxn>
              <a:cxn ang="0">
                <a:pos x="88" y="7"/>
              </a:cxn>
              <a:cxn ang="0">
                <a:pos x="116" y="0"/>
              </a:cxn>
              <a:cxn ang="0">
                <a:pos x="134" y="0"/>
              </a:cxn>
              <a:cxn ang="0">
                <a:pos x="140" y="0"/>
              </a:cxn>
              <a:cxn ang="0">
                <a:pos x="134" y="0"/>
              </a:cxn>
              <a:cxn ang="0">
                <a:pos x="116" y="3"/>
              </a:cxn>
              <a:cxn ang="0">
                <a:pos x="90" y="11"/>
              </a:cxn>
              <a:cxn ang="0">
                <a:pos x="61" y="32"/>
              </a:cxn>
              <a:cxn ang="0">
                <a:pos x="41" y="68"/>
              </a:cxn>
              <a:cxn ang="0">
                <a:pos x="33" y="114"/>
              </a:cxn>
              <a:cxn ang="0">
                <a:pos x="33" y="126"/>
              </a:cxn>
              <a:cxn ang="0">
                <a:pos x="34" y="139"/>
              </a:cxn>
              <a:cxn ang="0">
                <a:pos x="35" y="165"/>
              </a:cxn>
              <a:cxn ang="0">
                <a:pos x="37" y="218"/>
              </a:cxn>
              <a:cxn ang="0">
                <a:pos x="48" y="505"/>
              </a:cxn>
              <a:cxn ang="0">
                <a:pos x="0" y="505"/>
              </a:cxn>
            </a:cxnLst>
            <a:rect l="0" t="0" r="r" b="b"/>
            <a:pathLst>
              <a:path w="140" h="505">
                <a:moveTo>
                  <a:pt x="0" y="505"/>
                </a:moveTo>
                <a:cubicBezTo>
                  <a:pt x="0" y="505"/>
                  <a:pt x="6" y="362"/>
                  <a:pt x="11" y="218"/>
                </a:cubicBezTo>
                <a:cubicBezTo>
                  <a:pt x="12" y="200"/>
                  <a:pt x="13" y="182"/>
                  <a:pt x="13" y="165"/>
                </a:cubicBezTo>
                <a:cubicBezTo>
                  <a:pt x="14" y="156"/>
                  <a:pt x="14" y="147"/>
                  <a:pt x="14" y="139"/>
                </a:cubicBezTo>
                <a:cubicBezTo>
                  <a:pt x="15" y="134"/>
                  <a:pt x="15" y="130"/>
                  <a:pt x="15" y="125"/>
                </a:cubicBezTo>
                <a:cubicBezTo>
                  <a:pt x="16" y="121"/>
                  <a:pt x="16" y="116"/>
                  <a:pt x="17" y="112"/>
                </a:cubicBezTo>
                <a:cubicBezTo>
                  <a:pt x="19" y="95"/>
                  <a:pt x="23" y="78"/>
                  <a:pt x="30" y="64"/>
                </a:cubicBezTo>
                <a:cubicBezTo>
                  <a:pt x="36" y="49"/>
                  <a:pt x="45" y="36"/>
                  <a:pt x="55" y="26"/>
                </a:cubicBezTo>
                <a:cubicBezTo>
                  <a:pt x="66" y="17"/>
                  <a:pt x="77" y="10"/>
                  <a:pt x="88" y="7"/>
                </a:cubicBezTo>
                <a:cubicBezTo>
                  <a:pt x="98" y="3"/>
                  <a:pt x="108" y="1"/>
                  <a:pt x="116" y="0"/>
                </a:cubicBezTo>
                <a:cubicBezTo>
                  <a:pt x="124" y="0"/>
                  <a:pt x="130" y="0"/>
                  <a:pt x="134" y="0"/>
                </a:cubicBezTo>
                <a:cubicBezTo>
                  <a:pt x="138" y="0"/>
                  <a:pt x="140" y="0"/>
                  <a:pt x="140" y="0"/>
                </a:cubicBezTo>
                <a:cubicBezTo>
                  <a:pt x="140" y="0"/>
                  <a:pt x="138" y="0"/>
                  <a:pt x="134" y="0"/>
                </a:cubicBezTo>
                <a:cubicBezTo>
                  <a:pt x="130" y="1"/>
                  <a:pt x="124" y="1"/>
                  <a:pt x="116" y="3"/>
                </a:cubicBezTo>
                <a:cubicBezTo>
                  <a:pt x="108" y="4"/>
                  <a:pt x="99" y="7"/>
                  <a:pt x="90" y="11"/>
                </a:cubicBezTo>
                <a:cubicBezTo>
                  <a:pt x="80" y="16"/>
                  <a:pt x="70" y="23"/>
                  <a:pt x="61" y="32"/>
                </a:cubicBezTo>
                <a:cubicBezTo>
                  <a:pt x="53" y="42"/>
                  <a:pt x="46" y="54"/>
                  <a:pt x="41" y="68"/>
                </a:cubicBezTo>
                <a:cubicBezTo>
                  <a:pt x="37" y="82"/>
                  <a:pt x="34" y="97"/>
                  <a:pt x="33" y="114"/>
                </a:cubicBezTo>
                <a:cubicBezTo>
                  <a:pt x="33" y="118"/>
                  <a:pt x="33" y="122"/>
                  <a:pt x="33" y="126"/>
                </a:cubicBezTo>
                <a:cubicBezTo>
                  <a:pt x="33" y="130"/>
                  <a:pt x="33" y="135"/>
                  <a:pt x="34" y="139"/>
                </a:cubicBezTo>
                <a:cubicBezTo>
                  <a:pt x="34" y="147"/>
                  <a:pt x="34" y="156"/>
                  <a:pt x="35" y="165"/>
                </a:cubicBezTo>
                <a:cubicBezTo>
                  <a:pt x="35" y="182"/>
                  <a:pt x="36" y="200"/>
                  <a:pt x="37" y="218"/>
                </a:cubicBezTo>
                <a:cubicBezTo>
                  <a:pt x="42" y="362"/>
                  <a:pt x="48" y="505"/>
                  <a:pt x="48" y="505"/>
                </a:cubicBezTo>
                <a:lnTo>
                  <a:pt x="0" y="505"/>
                </a:lnTo>
                <a:close/>
              </a:path>
            </a:pathLst>
          </a:custGeom>
          <a:solidFill>
            <a:srgbClr val="0967B9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4809067" y="2438401"/>
            <a:ext cx="1494367" cy="4438651"/>
          </a:xfrm>
          <a:custGeom>
            <a:avLst/>
            <a:gdLst/>
            <a:ahLst/>
            <a:cxnLst>
              <a:cxn ang="0">
                <a:pos x="143" y="569"/>
              </a:cxn>
              <a:cxn ang="0">
                <a:pos x="155" y="232"/>
              </a:cxn>
              <a:cxn ang="0">
                <a:pos x="157" y="169"/>
              </a:cxn>
              <a:cxn ang="0">
                <a:pos x="157" y="161"/>
              </a:cxn>
              <a:cxn ang="0">
                <a:pos x="157" y="158"/>
              </a:cxn>
              <a:cxn ang="0">
                <a:pos x="157" y="154"/>
              </a:cxn>
              <a:cxn ang="0">
                <a:pos x="157" y="139"/>
              </a:cxn>
              <a:cxn ang="0">
                <a:pos x="155" y="110"/>
              </a:cxn>
              <a:cxn ang="0">
                <a:pos x="135" y="60"/>
              </a:cxn>
              <a:cxn ang="0">
                <a:pos x="119" y="41"/>
              </a:cxn>
              <a:cxn ang="0">
                <a:pos x="100" y="26"/>
              </a:cxn>
              <a:cxn ang="0">
                <a:pos x="62" y="9"/>
              </a:cxn>
              <a:cxn ang="0">
                <a:pos x="29" y="3"/>
              </a:cxn>
              <a:cxn ang="0">
                <a:pos x="8" y="1"/>
              </a:cxn>
              <a:cxn ang="0">
                <a:pos x="0" y="0"/>
              </a:cxn>
              <a:cxn ang="0">
                <a:pos x="8" y="0"/>
              </a:cxn>
              <a:cxn ang="0">
                <a:pos x="29" y="1"/>
              </a:cxn>
              <a:cxn ang="0">
                <a:pos x="63" y="5"/>
              </a:cxn>
              <a:cxn ang="0">
                <a:pos x="83" y="10"/>
              </a:cxn>
              <a:cxn ang="0">
                <a:pos x="104" y="20"/>
              </a:cxn>
              <a:cxn ang="0">
                <a:pos x="125" y="34"/>
              </a:cxn>
              <a:cxn ang="0">
                <a:pos x="144" y="53"/>
              </a:cxn>
              <a:cxn ang="0">
                <a:pos x="170" y="107"/>
              </a:cxn>
              <a:cxn ang="0">
                <a:pos x="175" y="138"/>
              </a:cxn>
              <a:cxn ang="0">
                <a:pos x="176" y="154"/>
              </a:cxn>
              <a:cxn ang="0">
                <a:pos x="176" y="155"/>
              </a:cxn>
              <a:cxn ang="0">
                <a:pos x="176" y="158"/>
              </a:cxn>
              <a:cxn ang="0">
                <a:pos x="177" y="161"/>
              </a:cxn>
              <a:cxn ang="0">
                <a:pos x="177" y="169"/>
              </a:cxn>
              <a:cxn ang="0">
                <a:pos x="179" y="232"/>
              </a:cxn>
              <a:cxn ang="0">
                <a:pos x="191" y="569"/>
              </a:cxn>
              <a:cxn ang="0">
                <a:pos x="143" y="569"/>
              </a:cxn>
            </a:cxnLst>
            <a:rect l="0" t="0" r="r" b="b"/>
            <a:pathLst>
              <a:path w="191" h="569">
                <a:moveTo>
                  <a:pt x="143" y="569"/>
                </a:moveTo>
                <a:cubicBezTo>
                  <a:pt x="143" y="569"/>
                  <a:pt x="149" y="401"/>
                  <a:pt x="155" y="232"/>
                </a:cubicBezTo>
                <a:cubicBezTo>
                  <a:pt x="156" y="211"/>
                  <a:pt x="156" y="190"/>
                  <a:pt x="157" y="169"/>
                </a:cubicBezTo>
                <a:cubicBezTo>
                  <a:pt x="157" y="161"/>
                  <a:pt x="157" y="161"/>
                  <a:pt x="157" y="161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57" y="154"/>
                  <a:pt x="157" y="154"/>
                  <a:pt x="157" y="154"/>
                </a:cubicBezTo>
                <a:cubicBezTo>
                  <a:pt x="158" y="149"/>
                  <a:pt x="158" y="144"/>
                  <a:pt x="157" y="139"/>
                </a:cubicBezTo>
                <a:cubicBezTo>
                  <a:pt x="157" y="129"/>
                  <a:pt x="156" y="120"/>
                  <a:pt x="155" y="110"/>
                </a:cubicBezTo>
                <a:cubicBezTo>
                  <a:pt x="151" y="92"/>
                  <a:pt x="145" y="74"/>
                  <a:pt x="135" y="60"/>
                </a:cubicBezTo>
                <a:cubicBezTo>
                  <a:pt x="130" y="53"/>
                  <a:pt x="125" y="46"/>
                  <a:pt x="119" y="41"/>
                </a:cubicBezTo>
                <a:cubicBezTo>
                  <a:pt x="113" y="35"/>
                  <a:pt x="107" y="30"/>
                  <a:pt x="100" y="26"/>
                </a:cubicBezTo>
                <a:cubicBezTo>
                  <a:pt x="87" y="18"/>
                  <a:pt x="74" y="13"/>
                  <a:pt x="62" y="9"/>
                </a:cubicBezTo>
                <a:cubicBezTo>
                  <a:pt x="49" y="6"/>
                  <a:pt x="38" y="4"/>
                  <a:pt x="29" y="3"/>
                </a:cubicBezTo>
                <a:cubicBezTo>
                  <a:pt x="20" y="2"/>
                  <a:pt x="13" y="1"/>
                  <a:pt x="8" y="1"/>
                </a:cubicBezTo>
                <a:cubicBezTo>
                  <a:pt x="3" y="1"/>
                  <a:pt x="0" y="0"/>
                  <a:pt x="0" y="0"/>
                </a:cubicBezTo>
                <a:cubicBezTo>
                  <a:pt x="0" y="0"/>
                  <a:pt x="3" y="0"/>
                  <a:pt x="8" y="0"/>
                </a:cubicBezTo>
                <a:cubicBezTo>
                  <a:pt x="13" y="0"/>
                  <a:pt x="20" y="0"/>
                  <a:pt x="29" y="1"/>
                </a:cubicBezTo>
                <a:cubicBezTo>
                  <a:pt x="39" y="1"/>
                  <a:pt x="50" y="2"/>
                  <a:pt x="63" y="5"/>
                </a:cubicBezTo>
                <a:cubicBezTo>
                  <a:pt x="69" y="6"/>
                  <a:pt x="76" y="8"/>
                  <a:pt x="83" y="10"/>
                </a:cubicBezTo>
                <a:cubicBezTo>
                  <a:pt x="90" y="13"/>
                  <a:pt x="97" y="16"/>
                  <a:pt x="104" y="20"/>
                </a:cubicBezTo>
                <a:cubicBezTo>
                  <a:pt x="111" y="23"/>
                  <a:pt x="118" y="28"/>
                  <a:pt x="125" y="34"/>
                </a:cubicBezTo>
                <a:cubicBezTo>
                  <a:pt x="132" y="39"/>
                  <a:pt x="139" y="46"/>
                  <a:pt x="144" y="53"/>
                </a:cubicBezTo>
                <a:cubicBezTo>
                  <a:pt x="156" y="68"/>
                  <a:pt x="165" y="87"/>
                  <a:pt x="170" y="107"/>
                </a:cubicBezTo>
                <a:cubicBezTo>
                  <a:pt x="172" y="117"/>
                  <a:pt x="174" y="127"/>
                  <a:pt x="175" y="138"/>
                </a:cubicBezTo>
                <a:cubicBezTo>
                  <a:pt x="176" y="143"/>
                  <a:pt x="176" y="148"/>
                  <a:pt x="176" y="154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6" y="158"/>
                  <a:pt x="176" y="158"/>
                  <a:pt x="176" y="158"/>
                </a:cubicBezTo>
                <a:cubicBezTo>
                  <a:pt x="177" y="161"/>
                  <a:pt x="177" y="161"/>
                  <a:pt x="177" y="161"/>
                </a:cubicBezTo>
                <a:cubicBezTo>
                  <a:pt x="177" y="169"/>
                  <a:pt x="177" y="169"/>
                  <a:pt x="177" y="169"/>
                </a:cubicBezTo>
                <a:cubicBezTo>
                  <a:pt x="178" y="190"/>
                  <a:pt x="178" y="211"/>
                  <a:pt x="179" y="232"/>
                </a:cubicBezTo>
                <a:cubicBezTo>
                  <a:pt x="185" y="401"/>
                  <a:pt x="191" y="569"/>
                  <a:pt x="191" y="569"/>
                </a:cubicBezTo>
                <a:lnTo>
                  <a:pt x="143" y="569"/>
                </a:lnTo>
                <a:close/>
              </a:path>
            </a:pathLst>
          </a:custGeom>
          <a:solidFill>
            <a:srgbClr val="157EBF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023100" y="3960284"/>
            <a:ext cx="711200" cy="702733"/>
          </a:xfrm>
          <a:prstGeom prst="ellipse">
            <a:avLst/>
          </a:prstGeom>
          <a:solidFill>
            <a:srgbClr val="0050AA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4457700" y="4373035"/>
            <a:ext cx="711200" cy="711200"/>
          </a:xfrm>
          <a:prstGeom prst="ellipse">
            <a:avLst/>
          </a:prstGeom>
          <a:solidFill>
            <a:srgbClr val="36B8E3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7006167" y="2580218"/>
            <a:ext cx="704851" cy="709084"/>
          </a:xfrm>
          <a:prstGeom prst="ellipse">
            <a:avLst/>
          </a:prstGeom>
          <a:solidFill>
            <a:srgbClr val="0967B9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457700" y="3344335"/>
            <a:ext cx="711200" cy="709084"/>
          </a:xfrm>
          <a:prstGeom prst="ellipse">
            <a:avLst/>
          </a:prstGeom>
          <a:solidFill>
            <a:srgbClr val="239BD3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457700" y="2089152"/>
            <a:ext cx="711200" cy="700617"/>
          </a:xfrm>
          <a:prstGeom prst="ellipse">
            <a:avLst/>
          </a:prstGeom>
          <a:solidFill>
            <a:srgbClr val="157EBF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" name="TextBox 46"/>
          <p:cNvSpPr txBox="1"/>
          <p:nvPr/>
        </p:nvSpPr>
        <p:spPr>
          <a:xfrm>
            <a:off x="7898795" y="2036992"/>
            <a:ext cx="4644572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0967B9"/>
                </a:solidFill>
                <a:latin typeface="Candara" panose="020E0502030303020204" pitchFamily="34" charset="0"/>
              </a:rPr>
              <a:t>Improved </a:t>
            </a:r>
          </a:p>
          <a:p>
            <a:r>
              <a:rPr lang="en-US" sz="2800" b="1" dirty="0">
                <a:solidFill>
                  <a:srgbClr val="0967B9"/>
                </a:solidFill>
                <a:latin typeface="Candara" panose="020E0502030303020204" pitchFamily="34" charset="0"/>
              </a:rPr>
              <a:t>Environmental </a:t>
            </a:r>
          </a:p>
          <a:p>
            <a:r>
              <a:rPr lang="en-US" sz="2800" b="1" dirty="0">
                <a:solidFill>
                  <a:srgbClr val="0967B9"/>
                </a:solidFill>
                <a:latin typeface="Candara" panose="020E0502030303020204" pitchFamily="34" charset="0"/>
              </a:rPr>
              <a:t>Performance &amp; Monitoring</a:t>
            </a:r>
            <a:endParaRPr lang="en-US" sz="2800" dirty="0">
              <a:solidFill>
                <a:srgbClr val="56595E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65117" y="3912861"/>
            <a:ext cx="4644572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0050AA"/>
                </a:solidFill>
                <a:latin typeface="Candara" panose="020E0502030303020204" pitchFamily="34" charset="0"/>
              </a:rPr>
              <a:t>Compliance </a:t>
            </a:r>
          </a:p>
          <a:p>
            <a:r>
              <a:rPr lang="en-US" sz="2800" b="1" dirty="0">
                <a:solidFill>
                  <a:srgbClr val="0050AA"/>
                </a:solidFill>
                <a:latin typeface="Candara" panose="020E0502030303020204" pitchFamily="34" charset="0"/>
              </a:rPr>
              <a:t>with legislation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467944" y="1195025"/>
            <a:ext cx="4878111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800" b="1" dirty="0">
                <a:solidFill>
                  <a:srgbClr val="157EBF"/>
                </a:solidFill>
                <a:latin typeface="Candara" panose="020E0502030303020204" pitchFamily="34" charset="0"/>
              </a:rPr>
              <a:t>Integration of an EMS and </a:t>
            </a:r>
          </a:p>
          <a:p>
            <a:pPr algn="r"/>
            <a:r>
              <a:rPr lang="en-US" sz="2800" b="1" dirty="0">
                <a:solidFill>
                  <a:srgbClr val="157EBF"/>
                </a:solidFill>
                <a:latin typeface="Candara" panose="020E0502030303020204" pitchFamily="34" charset="0"/>
              </a:rPr>
              <a:t>smart systems </a:t>
            </a:r>
          </a:p>
          <a:p>
            <a:pPr algn="r"/>
            <a:r>
              <a:rPr lang="en-US" sz="2800" b="1" dirty="0">
                <a:solidFill>
                  <a:srgbClr val="157EBF"/>
                </a:solidFill>
                <a:latin typeface="Candara" panose="020E0502030303020204" pitchFamily="34" charset="0"/>
              </a:rPr>
              <a:t>(cost savings and improved management control)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393854" y="3080309"/>
            <a:ext cx="4644572" cy="1827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800" b="1" dirty="0">
                <a:solidFill>
                  <a:srgbClr val="239BD3"/>
                </a:solidFill>
                <a:latin typeface="Candara" panose="020E0502030303020204" pitchFamily="34" charset="0"/>
              </a:rPr>
              <a:t>Mobilizing and </a:t>
            </a:r>
          </a:p>
          <a:p>
            <a:pPr algn="r"/>
            <a:r>
              <a:rPr lang="en-US" sz="2800" b="1" dirty="0">
                <a:solidFill>
                  <a:srgbClr val="239BD3"/>
                </a:solidFill>
                <a:latin typeface="Candara" panose="020E0502030303020204" pitchFamily="34" charset="0"/>
              </a:rPr>
              <a:t>training of </a:t>
            </a:r>
          </a:p>
          <a:p>
            <a:pPr algn="r"/>
            <a:r>
              <a:rPr lang="en-US" sz="2800" b="1" dirty="0">
                <a:solidFill>
                  <a:srgbClr val="239BD3"/>
                </a:solidFill>
                <a:latin typeface="Candara" panose="020E0502030303020204" pitchFamily="34" charset="0"/>
              </a:rPr>
              <a:t>personnel</a:t>
            </a:r>
          </a:p>
          <a:p>
            <a:pPr algn="r" defTabSz="1219170">
              <a:spcBef>
                <a:spcPct val="20000"/>
              </a:spcBef>
              <a:defRPr/>
            </a:pPr>
            <a:endParaRPr lang="en-US" sz="2800" dirty="0">
              <a:solidFill>
                <a:srgbClr val="56595E"/>
              </a:solidFill>
              <a:latin typeface="Candara" panose="020E0502030303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535409" y="4619309"/>
            <a:ext cx="4644572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800" b="1" dirty="0">
                <a:solidFill>
                  <a:srgbClr val="36B8E3"/>
                </a:solidFill>
                <a:latin typeface="Candara" panose="020E0502030303020204" pitchFamily="34" charset="0"/>
              </a:rPr>
              <a:t>Engaging local </a:t>
            </a:r>
          </a:p>
          <a:p>
            <a:pPr algn="r"/>
            <a:r>
              <a:rPr lang="en-US" sz="2800" b="1" dirty="0">
                <a:solidFill>
                  <a:srgbClr val="36B8E3"/>
                </a:solidFill>
                <a:latin typeface="Candara" panose="020E0502030303020204" pitchFamily="34" charset="0"/>
              </a:rPr>
              <a:t>Community &amp; meeting costumer’s expectations</a:t>
            </a:r>
            <a:endParaRPr lang="en-US" sz="2800" dirty="0">
              <a:solidFill>
                <a:srgbClr val="56595E"/>
              </a:solidFill>
              <a:latin typeface="Candara" panose="020E0502030303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206406" y="2688401"/>
            <a:ext cx="304371" cy="512235"/>
            <a:chOff x="533400" y="2800350"/>
            <a:chExt cx="325437" cy="54768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533400" y="2800350"/>
              <a:ext cx="325437" cy="547687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8" y="0"/>
                </a:cxn>
                <a:cxn ang="0">
                  <a:pos x="0" y="17"/>
                </a:cxn>
                <a:cxn ang="0">
                  <a:pos x="0" y="189"/>
                </a:cxn>
                <a:cxn ang="0">
                  <a:pos x="18" y="206"/>
                </a:cxn>
                <a:cxn ang="0">
                  <a:pos x="104" y="206"/>
                </a:cxn>
                <a:cxn ang="0">
                  <a:pos x="122" y="189"/>
                </a:cxn>
                <a:cxn ang="0">
                  <a:pos x="122" y="17"/>
                </a:cxn>
                <a:cxn ang="0">
                  <a:pos x="104" y="0"/>
                </a:cxn>
                <a:cxn ang="0">
                  <a:pos x="47" y="12"/>
                </a:cxn>
                <a:cxn ang="0">
                  <a:pos x="75" y="12"/>
                </a:cxn>
                <a:cxn ang="0">
                  <a:pos x="77" y="15"/>
                </a:cxn>
                <a:cxn ang="0">
                  <a:pos x="75" y="18"/>
                </a:cxn>
                <a:cxn ang="0">
                  <a:pos x="47" y="18"/>
                </a:cxn>
                <a:cxn ang="0">
                  <a:pos x="45" y="15"/>
                </a:cxn>
                <a:cxn ang="0">
                  <a:pos x="47" y="12"/>
                </a:cxn>
                <a:cxn ang="0">
                  <a:pos x="61" y="203"/>
                </a:cxn>
                <a:cxn ang="0">
                  <a:pos x="53" y="196"/>
                </a:cxn>
                <a:cxn ang="0">
                  <a:pos x="61" y="188"/>
                </a:cxn>
                <a:cxn ang="0">
                  <a:pos x="69" y="196"/>
                </a:cxn>
                <a:cxn ang="0">
                  <a:pos x="61" y="203"/>
                </a:cxn>
                <a:cxn ang="0">
                  <a:pos x="109" y="181"/>
                </a:cxn>
                <a:cxn ang="0">
                  <a:pos x="13" y="181"/>
                </a:cxn>
                <a:cxn ang="0">
                  <a:pos x="13" y="25"/>
                </a:cxn>
                <a:cxn ang="0">
                  <a:pos x="109" y="25"/>
                </a:cxn>
                <a:cxn ang="0">
                  <a:pos x="109" y="181"/>
                </a:cxn>
              </a:cxnLst>
              <a:rect l="0" t="0" r="r" b="b"/>
              <a:pathLst>
                <a:path w="122" h="206">
                  <a:moveTo>
                    <a:pt x="10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9"/>
                    <a:pt x="8" y="206"/>
                    <a:pt x="18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14" y="206"/>
                    <a:pt x="122" y="199"/>
                    <a:pt x="122" y="189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8"/>
                    <a:pt x="114" y="0"/>
                    <a:pt x="104" y="0"/>
                  </a:cubicBezTo>
                  <a:close/>
                  <a:moveTo>
                    <a:pt x="47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7" y="14"/>
                    <a:pt x="77" y="15"/>
                  </a:cubicBezTo>
                  <a:cubicBezTo>
                    <a:pt x="77" y="17"/>
                    <a:pt x="76" y="18"/>
                    <a:pt x="7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8"/>
                    <a:pt x="45" y="17"/>
                    <a:pt x="45" y="15"/>
                  </a:cubicBezTo>
                  <a:cubicBezTo>
                    <a:pt x="45" y="14"/>
                    <a:pt x="46" y="12"/>
                    <a:pt x="47" y="12"/>
                  </a:cubicBezTo>
                  <a:close/>
                  <a:moveTo>
                    <a:pt x="61" y="203"/>
                  </a:moveTo>
                  <a:cubicBezTo>
                    <a:pt x="57" y="203"/>
                    <a:pt x="53" y="200"/>
                    <a:pt x="53" y="196"/>
                  </a:cubicBezTo>
                  <a:cubicBezTo>
                    <a:pt x="53" y="191"/>
                    <a:pt x="57" y="188"/>
                    <a:pt x="61" y="188"/>
                  </a:cubicBezTo>
                  <a:cubicBezTo>
                    <a:pt x="65" y="188"/>
                    <a:pt x="69" y="191"/>
                    <a:pt x="69" y="196"/>
                  </a:cubicBezTo>
                  <a:cubicBezTo>
                    <a:pt x="69" y="200"/>
                    <a:pt x="65" y="203"/>
                    <a:pt x="61" y="203"/>
                  </a:cubicBezTo>
                  <a:close/>
                  <a:moveTo>
                    <a:pt x="109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09" y="25"/>
                    <a:pt x="109" y="25"/>
                    <a:pt x="109" y="25"/>
                  </a:cubicBezTo>
                  <a:lnTo>
                    <a:pt x="109" y="1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600075" y="3140075"/>
              <a:ext cx="42862" cy="117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74687" y="3095625"/>
              <a:ext cx="42862" cy="161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49300" y="3049587"/>
              <a:ext cx="42862" cy="207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10099" y="4532949"/>
            <a:ext cx="406401" cy="386080"/>
            <a:chOff x="4651375" y="2251075"/>
            <a:chExt cx="381001" cy="3619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4941888" y="2305050"/>
              <a:ext cx="90488" cy="55562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4" y="7"/>
                </a:cxn>
                <a:cxn ang="0">
                  <a:pos x="4" y="13"/>
                </a:cxn>
                <a:cxn ang="0">
                  <a:pos x="10" y="13"/>
                </a:cxn>
                <a:cxn ang="0">
                  <a:pos x="16" y="13"/>
                </a:cxn>
                <a:cxn ang="0">
                  <a:pos x="16" y="7"/>
                </a:cxn>
                <a:cxn ang="0">
                  <a:pos x="17" y="8"/>
                </a:cxn>
                <a:cxn ang="0">
                  <a:pos x="17" y="13"/>
                </a:cxn>
                <a:cxn ang="0">
                  <a:pos x="21" y="12"/>
                </a:cxn>
                <a:cxn ang="0">
                  <a:pos x="21" y="7"/>
                </a:cxn>
                <a:cxn ang="0">
                  <a:pos x="19" y="3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9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3"/>
                </a:cxn>
                <a:cxn ang="0">
                  <a:pos x="3" y="8"/>
                </a:cxn>
              </a:cxnLst>
              <a:rect l="0" t="0" r="r" b="b"/>
              <a:pathLst>
                <a:path w="21" h="13">
                  <a:moveTo>
                    <a:pt x="3" y="8"/>
                  </a:moveTo>
                  <a:cubicBezTo>
                    <a:pt x="3" y="8"/>
                    <a:pt x="4" y="7"/>
                    <a:pt x="4" y="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8" y="13"/>
                    <a:pt x="10" y="13"/>
                  </a:cubicBezTo>
                  <a:cubicBezTo>
                    <a:pt x="12" y="13"/>
                    <a:pt x="14" y="13"/>
                    <a:pt x="16" y="1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11"/>
                    <a:pt x="17" y="13"/>
                  </a:cubicBezTo>
                  <a:cubicBezTo>
                    <a:pt x="18" y="12"/>
                    <a:pt x="19" y="12"/>
                    <a:pt x="21" y="12"/>
                  </a:cubicBezTo>
                  <a:cubicBezTo>
                    <a:pt x="21" y="10"/>
                    <a:pt x="21" y="7"/>
                    <a:pt x="21" y="7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2" y="8"/>
                    <a:pt x="12" y="8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3" y="2"/>
                    <a:pt x="1" y="3"/>
                  </a:cubicBezTo>
                  <a:cubicBezTo>
                    <a:pt x="1" y="3"/>
                    <a:pt x="0" y="4"/>
                    <a:pt x="0" y="7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1" y="12"/>
                    <a:pt x="2" y="12"/>
                    <a:pt x="3" y="13"/>
                  </a:cubicBezTo>
                  <a:cubicBezTo>
                    <a:pt x="3" y="11"/>
                    <a:pt x="3" y="9"/>
                    <a:pt x="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4964113" y="2251075"/>
              <a:ext cx="42863" cy="539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8"/>
                </a:cxn>
              </a:cxnLst>
              <a:rect l="0" t="0" r="r" b="b"/>
              <a:pathLst>
                <a:path w="10" h="13">
                  <a:moveTo>
                    <a:pt x="1" y="8"/>
                  </a:moveTo>
                  <a:cubicBezTo>
                    <a:pt x="2" y="11"/>
                    <a:pt x="3" y="13"/>
                    <a:pt x="5" y="13"/>
                  </a:cubicBezTo>
                  <a:cubicBezTo>
                    <a:pt x="7" y="13"/>
                    <a:pt x="9" y="11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4941888" y="2433638"/>
              <a:ext cx="90488" cy="50800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8"/>
                </a:cxn>
                <a:cxn ang="0">
                  <a:pos x="11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9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10" y="1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12"/>
                </a:cxn>
                <a:cxn ang="0">
                  <a:pos x="21" y="12"/>
                </a:cxn>
                <a:cxn ang="0">
                  <a:pos x="21" y="7"/>
                </a:cxn>
                <a:cxn ang="0">
                  <a:pos x="19" y="2"/>
                </a:cxn>
              </a:cxnLst>
              <a:rect l="0" t="0" r="r" b="b"/>
              <a:pathLst>
                <a:path w="21" h="12">
                  <a:moveTo>
                    <a:pt x="19" y="2"/>
                  </a:moveTo>
                  <a:cubicBezTo>
                    <a:pt x="17" y="1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8"/>
                    <a:pt x="12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0" y="3"/>
                    <a:pt x="0" y="7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3" y="11"/>
                    <a:pt x="3" y="8"/>
                    <a:pt x="3" y="8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2"/>
                    <a:pt x="10" y="12"/>
                  </a:cubicBezTo>
                  <a:cubicBezTo>
                    <a:pt x="12" y="12"/>
                    <a:pt x="14" y="12"/>
                    <a:pt x="16" y="1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7" y="8"/>
                    <a:pt x="17" y="11"/>
                    <a:pt x="17" y="12"/>
                  </a:cubicBezTo>
                  <a:cubicBezTo>
                    <a:pt x="18" y="12"/>
                    <a:pt x="19" y="12"/>
                    <a:pt x="21" y="12"/>
                  </a:cubicBezTo>
                  <a:cubicBezTo>
                    <a:pt x="21" y="10"/>
                    <a:pt x="21" y="7"/>
                    <a:pt x="21" y="7"/>
                  </a:cubicBezTo>
                  <a:cubicBezTo>
                    <a:pt x="20" y="3"/>
                    <a:pt x="19" y="3"/>
                    <a:pt x="1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4964113" y="2378075"/>
              <a:ext cx="42863" cy="5080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5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0" y="5"/>
                </a:cxn>
              </a:cxnLst>
              <a:rect l="0" t="0" r="r" b="b"/>
              <a:pathLst>
                <a:path w="10" h="12">
                  <a:moveTo>
                    <a:pt x="10" y="5"/>
                  </a:move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0"/>
                    <a:pt x="3" y="12"/>
                    <a:pt x="5" y="12"/>
                  </a:cubicBezTo>
                  <a:cubicBezTo>
                    <a:pt x="7" y="12"/>
                    <a:pt x="9" y="10"/>
                    <a:pt x="9" y="8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4941888" y="2557463"/>
              <a:ext cx="90488" cy="5556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9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3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4" y="13"/>
                </a:cxn>
                <a:cxn ang="0">
                  <a:pos x="10" y="13"/>
                </a:cxn>
                <a:cxn ang="0">
                  <a:pos x="16" y="13"/>
                </a:cxn>
                <a:cxn ang="0">
                  <a:pos x="16" y="7"/>
                </a:cxn>
                <a:cxn ang="0">
                  <a:pos x="17" y="8"/>
                </a:cxn>
                <a:cxn ang="0">
                  <a:pos x="17" y="12"/>
                </a:cxn>
                <a:cxn ang="0">
                  <a:pos x="21" y="12"/>
                </a:cxn>
                <a:cxn ang="0">
                  <a:pos x="21" y="7"/>
                </a:cxn>
                <a:cxn ang="0">
                  <a:pos x="19" y="2"/>
                </a:cxn>
              </a:cxnLst>
              <a:rect l="0" t="0" r="r" b="b"/>
              <a:pathLst>
                <a:path w="21" h="13">
                  <a:moveTo>
                    <a:pt x="19" y="2"/>
                  </a:moveTo>
                  <a:cubicBezTo>
                    <a:pt x="17" y="2"/>
                    <a:pt x="15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8"/>
                    <a:pt x="12" y="8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3" y="2"/>
                    <a:pt x="1" y="2"/>
                  </a:cubicBezTo>
                  <a:cubicBezTo>
                    <a:pt x="1" y="3"/>
                    <a:pt x="0" y="4"/>
                    <a:pt x="0" y="7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1" y="12"/>
                    <a:pt x="2" y="12"/>
                    <a:pt x="3" y="13"/>
                  </a:cubicBezTo>
                  <a:cubicBezTo>
                    <a:pt x="3" y="11"/>
                    <a:pt x="3" y="9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8" y="13"/>
                    <a:pt x="10" y="13"/>
                  </a:cubicBezTo>
                  <a:cubicBezTo>
                    <a:pt x="12" y="13"/>
                    <a:pt x="14" y="13"/>
                    <a:pt x="16" y="1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11"/>
                    <a:pt x="17" y="12"/>
                  </a:cubicBezTo>
                  <a:cubicBezTo>
                    <a:pt x="18" y="12"/>
                    <a:pt x="19" y="12"/>
                    <a:pt x="21" y="12"/>
                  </a:cubicBezTo>
                  <a:cubicBezTo>
                    <a:pt x="21" y="10"/>
                    <a:pt x="21" y="7"/>
                    <a:pt x="21" y="7"/>
                  </a:cubicBezTo>
                  <a:cubicBezTo>
                    <a:pt x="20" y="4"/>
                    <a:pt x="19" y="3"/>
                    <a:pt x="1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4964113" y="2501900"/>
              <a:ext cx="42863" cy="55562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5" y="13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7" y="13"/>
                    <a:pt x="9" y="11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3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4651375" y="2335213"/>
              <a:ext cx="144463" cy="277812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9" y="10"/>
                </a:cxn>
                <a:cxn ang="0">
                  <a:pos x="18" y="4"/>
                </a:cxn>
                <a:cxn ang="0">
                  <a:pos x="19" y="2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5" y="1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4" y="3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3" y="34"/>
                </a:cxn>
                <a:cxn ang="0">
                  <a:pos x="6" y="31"/>
                </a:cxn>
                <a:cxn ang="0">
                  <a:pos x="6" y="2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29"/>
                </a:cxn>
                <a:cxn ang="0">
                  <a:pos x="8" y="31"/>
                </a:cxn>
                <a:cxn ang="0">
                  <a:pos x="8" y="61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6" y="61"/>
                </a:cxn>
                <a:cxn ang="0">
                  <a:pos x="16" y="34"/>
                </a:cxn>
                <a:cxn ang="0">
                  <a:pos x="18" y="34"/>
                </a:cxn>
                <a:cxn ang="0">
                  <a:pos x="18" y="61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26" y="61"/>
                </a:cxn>
                <a:cxn ang="0">
                  <a:pos x="26" y="31"/>
                </a:cxn>
                <a:cxn ang="0">
                  <a:pos x="26" y="29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8" y="20"/>
                </a:cxn>
                <a:cxn ang="0">
                  <a:pos x="28" y="31"/>
                </a:cxn>
                <a:cxn ang="0">
                  <a:pos x="31" y="34"/>
                </a:cxn>
                <a:cxn ang="0">
                  <a:pos x="33" y="30"/>
                </a:cxn>
                <a:cxn ang="0">
                  <a:pos x="34" y="20"/>
                </a:cxn>
                <a:cxn ang="0">
                  <a:pos x="30" y="3"/>
                </a:cxn>
              </a:cxnLst>
              <a:rect l="0" t="0" r="r" b="b"/>
              <a:pathLst>
                <a:path w="34" h="65">
                  <a:moveTo>
                    <a:pt x="30" y="3"/>
                  </a:moveTo>
                  <a:cubicBezTo>
                    <a:pt x="28" y="2"/>
                    <a:pt x="25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2"/>
                    <a:pt x="21" y="5"/>
                    <a:pt x="19" y="10"/>
                  </a:cubicBezTo>
                  <a:cubicBezTo>
                    <a:pt x="18" y="7"/>
                    <a:pt x="18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7"/>
                    <a:pt x="15" y="10"/>
                  </a:cubicBezTo>
                  <a:cubicBezTo>
                    <a:pt x="13" y="5"/>
                    <a:pt x="12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9" y="1"/>
                    <a:pt x="6" y="2"/>
                    <a:pt x="4" y="3"/>
                  </a:cubicBezTo>
                  <a:cubicBezTo>
                    <a:pt x="4" y="4"/>
                    <a:pt x="1" y="8"/>
                    <a:pt x="0" y="20"/>
                  </a:cubicBezTo>
                  <a:cubicBezTo>
                    <a:pt x="0" y="23"/>
                    <a:pt x="0" y="30"/>
                    <a:pt x="0" y="30"/>
                  </a:cubicBezTo>
                  <a:cubicBezTo>
                    <a:pt x="1" y="32"/>
                    <a:pt x="1" y="34"/>
                    <a:pt x="3" y="34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31"/>
                    <a:pt x="6" y="25"/>
                    <a:pt x="6" y="20"/>
                  </a:cubicBezTo>
                  <a:cubicBezTo>
                    <a:pt x="6" y="16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10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4" y="65"/>
                    <a:pt x="16" y="63"/>
                    <a:pt x="16" y="6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3"/>
                    <a:pt x="20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4" y="65"/>
                    <a:pt x="26" y="63"/>
                    <a:pt x="26" y="6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8" y="16"/>
                    <a:pt x="28" y="20"/>
                  </a:cubicBezTo>
                  <a:cubicBezTo>
                    <a:pt x="28" y="25"/>
                    <a:pt x="28" y="31"/>
                    <a:pt x="28" y="31"/>
                  </a:cubicBezTo>
                  <a:cubicBezTo>
                    <a:pt x="28" y="33"/>
                    <a:pt x="29" y="34"/>
                    <a:pt x="31" y="34"/>
                  </a:cubicBezTo>
                  <a:cubicBezTo>
                    <a:pt x="33" y="34"/>
                    <a:pt x="33" y="32"/>
                    <a:pt x="33" y="30"/>
                  </a:cubicBezTo>
                  <a:cubicBezTo>
                    <a:pt x="33" y="30"/>
                    <a:pt x="34" y="23"/>
                    <a:pt x="34" y="20"/>
                  </a:cubicBezTo>
                  <a:cubicBezTo>
                    <a:pt x="33" y="8"/>
                    <a:pt x="30" y="4"/>
                    <a:pt x="30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689475" y="2254250"/>
              <a:ext cx="68263" cy="7778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8" y="18"/>
                </a:cxn>
                <a:cxn ang="0">
                  <a:pos x="15" y="12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8" y="0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1" y="12"/>
                </a:cxn>
              </a:cxnLst>
              <a:rect l="0" t="0" r="r" b="b"/>
              <a:pathLst>
                <a:path w="16" h="18">
                  <a:moveTo>
                    <a:pt x="1" y="12"/>
                  </a:moveTo>
                  <a:cubicBezTo>
                    <a:pt x="2" y="15"/>
                    <a:pt x="5" y="18"/>
                    <a:pt x="8" y="18"/>
                  </a:cubicBezTo>
                  <a:cubicBezTo>
                    <a:pt x="12" y="18"/>
                    <a:pt x="14" y="15"/>
                    <a:pt x="15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4" y="0"/>
                    <a:pt x="1" y="3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4805363" y="2317750"/>
              <a:ext cx="123825" cy="26987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9" y="0"/>
                </a:cxn>
                <a:cxn ang="0">
                  <a:pos x="12" y="7"/>
                </a:cxn>
                <a:cxn ang="0">
                  <a:pos x="12" y="30"/>
                </a:cxn>
                <a:cxn ang="0">
                  <a:pos x="2" y="30"/>
                </a:cxn>
                <a:cxn ang="0">
                  <a:pos x="0" y="31"/>
                </a:cxn>
                <a:cxn ang="0">
                  <a:pos x="2" y="33"/>
                </a:cxn>
                <a:cxn ang="0">
                  <a:pos x="12" y="33"/>
                </a:cxn>
                <a:cxn ang="0">
                  <a:pos x="12" y="56"/>
                </a:cxn>
                <a:cxn ang="0">
                  <a:pos x="19" y="63"/>
                </a:cxn>
                <a:cxn ang="0">
                  <a:pos x="27" y="63"/>
                </a:cxn>
                <a:cxn ang="0">
                  <a:pos x="29" y="61"/>
                </a:cxn>
                <a:cxn ang="0">
                  <a:pos x="27" y="60"/>
                </a:cxn>
                <a:cxn ang="0">
                  <a:pos x="19" y="60"/>
                </a:cxn>
                <a:cxn ang="0">
                  <a:pos x="16" y="59"/>
                </a:cxn>
                <a:cxn ang="0">
                  <a:pos x="15" y="56"/>
                </a:cxn>
                <a:cxn ang="0">
                  <a:pos x="15" y="33"/>
                </a:cxn>
                <a:cxn ang="0">
                  <a:pos x="27" y="33"/>
                </a:cxn>
                <a:cxn ang="0">
                  <a:pos x="29" y="31"/>
                </a:cxn>
                <a:cxn ang="0">
                  <a:pos x="27" y="30"/>
                </a:cxn>
                <a:cxn ang="0">
                  <a:pos x="15" y="30"/>
                </a:cxn>
                <a:cxn ang="0">
                  <a:pos x="15" y="7"/>
                </a:cxn>
                <a:cxn ang="0">
                  <a:pos x="16" y="4"/>
                </a:cxn>
                <a:cxn ang="0">
                  <a:pos x="19" y="3"/>
                </a:cxn>
                <a:cxn ang="0">
                  <a:pos x="27" y="3"/>
                </a:cxn>
                <a:cxn ang="0">
                  <a:pos x="29" y="1"/>
                </a:cxn>
                <a:cxn ang="0">
                  <a:pos x="27" y="0"/>
                </a:cxn>
              </a:cxnLst>
              <a:rect l="0" t="0" r="r" b="b"/>
              <a:pathLst>
                <a:path w="29" h="63">
                  <a:moveTo>
                    <a:pt x="2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2" y="3"/>
                    <a:pt x="12" y="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5" y="63"/>
                    <a:pt x="19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8" y="63"/>
                    <a:pt x="29" y="62"/>
                    <a:pt x="29" y="61"/>
                  </a:cubicBezTo>
                  <a:cubicBezTo>
                    <a:pt x="29" y="60"/>
                    <a:pt x="28" y="60"/>
                    <a:pt x="27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7" y="59"/>
                    <a:pt x="16" y="59"/>
                  </a:cubicBezTo>
                  <a:cubicBezTo>
                    <a:pt x="15" y="58"/>
                    <a:pt x="15" y="57"/>
                    <a:pt x="15" y="5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9" y="32"/>
                    <a:pt x="29" y="31"/>
                  </a:cubicBezTo>
                  <a:cubicBezTo>
                    <a:pt x="29" y="31"/>
                    <a:pt x="28" y="30"/>
                    <a:pt x="2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2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87141" y="4109383"/>
            <a:ext cx="400049" cy="390129"/>
            <a:chOff x="4818063" y="2787650"/>
            <a:chExt cx="192088" cy="18732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4903788" y="2833688"/>
              <a:ext cx="20638" cy="80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4818063" y="2830513"/>
              <a:ext cx="76200" cy="1095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14" y="2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0"/>
                </a:cxn>
              </a:cxnLst>
              <a:rect l="0" t="0" r="r" b="b"/>
              <a:pathLst>
                <a:path w="18" h="26">
                  <a:moveTo>
                    <a:pt x="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4933950" y="2830513"/>
              <a:ext cx="76200" cy="109537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18" y="26"/>
                </a:cxn>
                <a:cxn ang="0">
                  <a:pos x="18" y="20"/>
                </a:cxn>
                <a:cxn ang="0">
                  <a:pos x="18" y="20"/>
                </a:cxn>
              </a:cxnLst>
              <a:rect l="0" t="0" r="r" b="b"/>
              <a:pathLst>
                <a:path w="18" h="26">
                  <a:moveTo>
                    <a:pt x="18" y="2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4924425" y="2787650"/>
              <a:ext cx="60325" cy="30162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3" y="7"/>
                </a:cxn>
                <a:cxn ang="0">
                  <a:pos x="14" y="6"/>
                </a:cxn>
              </a:cxnLst>
              <a:rect l="0" t="0" r="r" b="b"/>
              <a:pathLst>
                <a:path w="14" h="7">
                  <a:moveTo>
                    <a:pt x="14" y="6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4843463" y="2787650"/>
              <a:ext cx="60325" cy="301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4" y="0"/>
                </a:cxn>
                <a:cxn ang="0">
                  <a:pos x="12" y="0"/>
                </a:cxn>
              </a:cxnLst>
              <a:rect l="0" t="0" r="r" b="b"/>
              <a:pathLst>
                <a:path w="14" h="7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7"/>
                    <a:pt x="14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4951413" y="2957513"/>
              <a:ext cx="58738" cy="1746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4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4818063" y="2957513"/>
              <a:ext cx="60325" cy="1746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4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613703" y="3462006"/>
            <a:ext cx="431800" cy="475465"/>
            <a:chOff x="4843463" y="3076575"/>
            <a:chExt cx="282575" cy="3111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4843463" y="3205163"/>
              <a:ext cx="282575" cy="182562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66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2" y="4"/>
                </a:cxn>
                <a:cxn ang="0">
                  <a:pos x="53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33" y="29"/>
                </a:cxn>
                <a:cxn ang="0">
                  <a:pos x="32" y="30"/>
                </a:cxn>
                <a:cxn ang="0">
                  <a:pos x="32" y="29"/>
                </a:cxn>
                <a:cxn ang="0">
                  <a:pos x="25" y="22"/>
                </a:cxn>
                <a:cxn ang="0">
                  <a:pos x="23" y="22"/>
                </a:cxn>
                <a:cxn ang="0">
                  <a:pos x="22" y="22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23" y="27"/>
                </a:cxn>
                <a:cxn ang="0">
                  <a:pos x="23" y="27"/>
                </a:cxn>
                <a:cxn ang="0">
                  <a:pos x="24" y="27"/>
                </a:cxn>
                <a:cxn ang="0">
                  <a:pos x="31" y="34"/>
                </a:cxn>
                <a:cxn ang="0">
                  <a:pos x="32" y="35"/>
                </a:cxn>
                <a:cxn ang="0">
                  <a:pos x="34" y="34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62" y="13"/>
                </a:cxn>
                <a:cxn ang="0">
                  <a:pos x="64" y="15"/>
                </a:cxn>
                <a:cxn ang="0">
                  <a:pos x="66" y="13"/>
                </a:cxn>
                <a:cxn ang="0">
                  <a:pos x="66" y="2"/>
                </a:cxn>
              </a:cxnLst>
              <a:rect l="0" t="0" r="r" b="b"/>
              <a:pathLst>
                <a:path w="66" h="43">
                  <a:moveTo>
                    <a:pt x="66" y="2"/>
                  </a:moveTo>
                  <a:cubicBezTo>
                    <a:pt x="66" y="1"/>
                    <a:pt x="66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1"/>
                    <a:pt x="51" y="2"/>
                  </a:cubicBezTo>
                  <a:cubicBezTo>
                    <a:pt x="51" y="3"/>
                    <a:pt x="51" y="3"/>
                    <a:pt x="52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4"/>
                    <a:pt x="63" y="15"/>
                    <a:pt x="64" y="15"/>
                  </a:cubicBezTo>
                  <a:cubicBezTo>
                    <a:pt x="65" y="15"/>
                    <a:pt x="66" y="14"/>
                    <a:pt x="66" y="13"/>
                  </a:cubicBezTo>
                  <a:lnTo>
                    <a:pt x="6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4891088" y="3225800"/>
              <a:ext cx="60325" cy="857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7"/>
                </a:cxn>
                <a:cxn ang="0">
                  <a:pos x="1" y="16"/>
                </a:cxn>
                <a:cxn ang="0">
                  <a:pos x="1" y="19"/>
                </a:cxn>
                <a:cxn ang="0">
                  <a:pos x="4" y="19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</a:cxnLst>
              <a:rect l="0" t="0" r="r" b="b"/>
              <a:pathLst>
                <a:path w="14" h="20">
                  <a:moveTo>
                    <a:pt x="10" y="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4984750" y="3136900"/>
              <a:ext cx="55563" cy="3333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12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13" h="8">
                  <a:moveTo>
                    <a:pt x="1" y="5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4954588" y="3076575"/>
              <a:ext cx="39688" cy="5556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9" y="6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5" y="12"/>
                </a:cxn>
              </a:cxnLst>
              <a:rect l="0" t="0" r="r" b="b"/>
              <a:pathLst>
                <a:path w="9" h="13">
                  <a:moveTo>
                    <a:pt x="5" y="12"/>
                  </a:moveTo>
                  <a:cubicBezTo>
                    <a:pt x="8" y="12"/>
                    <a:pt x="9" y="8"/>
                    <a:pt x="9" y="6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4" y="13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4886325" y="3132138"/>
              <a:ext cx="107950" cy="17145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9"/>
                </a:cxn>
                <a:cxn ang="0">
                  <a:pos x="9" y="4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17"/>
                </a:cxn>
                <a:cxn ang="0">
                  <a:pos x="10" y="18"/>
                </a:cxn>
                <a:cxn ang="0">
                  <a:pos x="14" y="22"/>
                </a:cxn>
                <a:cxn ang="0">
                  <a:pos x="19" y="28"/>
                </a:cxn>
                <a:cxn ang="0">
                  <a:pos x="18" y="37"/>
                </a:cxn>
                <a:cxn ang="0">
                  <a:pos x="20" y="40"/>
                </a:cxn>
                <a:cxn ang="0">
                  <a:pos x="23" y="38"/>
                </a:cxn>
                <a:cxn ang="0">
                  <a:pos x="24" y="28"/>
                </a:cxn>
                <a:cxn ang="0">
                  <a:pos x="24" y="25"/>
                </a:cxn>
                <a:cxn ang="0">
                  <a:pos x="19" y="19"/>
                </a:cxn>
                <a:cxn ang="0">
                  <a:pos x="22" y="5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20" y="8"/>
                </a:cxn>
                <a:cxn ang="0">
                  <a:pos x="21" y="3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0" y="1"/>
                </a:cxn>
                <a:cxn ang="0">
                  <a:pos x="19" y="2"/>
                </a:cxn>
                <a:cxn ang="0">
                  <a:pos x="20" y="3"/>
                </a:cxn>
                <a:cxn ang="0">
                  <a:pos x="19" y="8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3" y="9"/>
                </a:cxn>
              </a:cxnLst>
              <a:rect l="0" t="0" r="r" b="b"/>
              <a:pathLst>
                <a:path w="25" h="40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8"/>
                    <a:pt x="10" y="14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1" y="21"/>
                    <a:pt x="14" y="22"/>
                  </a:cubicBezTo>
                  <a:cubicBezTo>
                    <a:pt x="15" y="23"/>
                    <a:pt x="19" y="28"/>
                    <a:pt x="19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9"/>
                    <a:pt x="19" y="40"/>
                    <a:pt x="20" y="40"/>
                  </a:cubicBezTo>
                  <a:cubicBezTo>
                    <a:pt x="21" y="40"/>
                    <a:pt x="23" y="39"/>
                    <a:pt x="23" y="3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4" y="25"/>
                    <a:pt x="19" y="19"/>
                    <a:pt x="19" y="19"/>
                  </a:cubicBezTo>
                  <a:cubicBezTo>
                    <a:pt x="20" y="11"/>
                    <a:pt x="23" y="6"/>
                    <a:pt x="22" y="5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6"/>
                    <a:pt x="20" y="8"/>
                    <a:pt x="20" y="8"/>
                  </a:cubicBezTo>
                  <a:cubicBezTo>
                    <a:pt x="20" y="8"/>
                    <a:pt x="21" y="4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3"/>
                    <a:pt x="19" y="6"/>
                    <a:pt x="19" y="8"/>
                  </a:cubicBezTo>
                  <a:cubicBezTo>
                    <a:pt x="19" y="2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0"/>
                    <a:pt x="15" y="0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0"/>
                    <a:pt x="2" y="10"/>
                    <a:pt x="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94318" y="2221443"/>
            <a:ext cx="469900" cy="436033"/>
            <a:chOff x="4581525" y="1828800"/>
            <a:chExt cx="352425" cy="32702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4792663" y="2054225"/>
              <a:ext cx="46038" cy="73025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7"/>
                </a:cxn>
                <a:cxn ang="0">
                  <a:pos x="5" y="17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6" y="16"/>
                </a:cxn>
                <a:cxn ang="0">
                  <a:pos x="9" y="15"/>
                </a:cxn>
                <a:cxn ang="0">
                  <a:pos x="10" y="11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7" y="13"/>
                </a:cxn>
                <a:cxn ang="0">
                  <a:pos x="6" y="13"/>
                </a:cxn>
              </a:cxnLst>
              <a:rect l="0" t="0" r="r" b="b"/>
              <a:pathLst>
                <a:path w="11" h="17">
                  <a:moveTo>
                    <a:pt x="6" y="13"/>
                  </a:move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15"/>
                    <a:pt x="3" y="15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9" y="15"/>
                    <a:pt x="9" y="15"/>
                  </a:cubicBezTo>
                  <a:cubicBezTo>
                    <a:pt x="11" y="14"/>
                    <a:pt x="11" y="12"/>
                    <a:pt x="10" y="11"/>
                  </a:cubicBezTo>
                  <a:cubicBezTo>
                    <a:pt x="10" y="9"/>
                    <a:pt x="8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8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9"/>
                    <a:pt x="5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20"/>
            <p:cNvSpPr>
              <a:spLocks noEditPoints="1"/>
            </p:cNvSpPr>
            <p:nvPr/>
          </p:nvSpPr>
          <p:spPr bwMode="auto">
            <a:xfrm>
              <a:off x="4689475" y="2028825"/>
              <a:ext cx="244475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"/>
                </a:cxn>
                <a:cxn ang="0">
                  <a:pos x="154" y="80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148" y="72"/>
                </a:cxn>
                <a:cxn ang="0">
                  <a:pos x="5" y="72"/>
                </a:cxn>
                <a:cxn ang="0">
                  <a:pos x="5" y="5"/>
                </a:cxn>
                <a:cxn ang="0">
                  <a:pos x="148" y="5"/>
                </a:cxn>
                <a:cxn ang="0">
                  <a:pos x="148" y="72"/>
                </a:cxn>
              </a:cxnLst>
              <a:rect l="0" t="0" r="r" b="b"/>
              <a:pathLst>
                <a:path w="154" h="80">
                  <a:moveTo>
                    <a:pt x="0" y="0"/>
                  </a:moveTo>
                  <a:lnTo>
                    <a:pt x="0" y="80"/>
                  </a:lnTo>
                  <a:lnTo>
                    <a:pt x="154" y="80"/>
                  </a:lnTo>
                  <a:lnTo>
                    <a:pt x="154" y="0"/>
                  </a:lnTo>
                  <a:lnTo>
                    <a:pt x="0" y="0"/>
                  </a:lnTo>
                  <a:close/>
                  <a:moveTo>
                    <a:pt x="148" y="72"/>
                  </a:moveTo>
                  <a:lnTo>
                    <a:pt x="5" y="72"/>
                  </a:lnTo>
                  <a:lnTo>
                    <a:pt x="5" y="5"/>
                  </a:lnTo>
                  <a:lnTo>
                    <a:pt x="148" y="5"/>
                  </a:lnTo>
                  <a:lnTo>
                    <a:pt x="148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21"/>
            <p:cNvSpPr>
              <a:spLocks noEditPoints="1"/>
            </p:cNvSpPr>
            <p:nvPr/>
          </p:nvSpPr>
          <p:spPr bwMode="auto">
            <a:xfrm>
              <a:off x="4706938" y="2046288"/>
              <a:ext cx="85725" cy="88900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3" y="21"/>
                </a:cxn>
                <a:cxn ang="0">
                  <a:pos x="19" y="21"/>
                </a:cxn>
                <a:cxn ang="0">
                  <a:pos x="14" y="11"/>
                </a:cxn>
                <a:cxn ang="0">
                  <a:pos x="2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8"/>
                </a:cxn>
                <a:cxn ang="0">
                  <a:pos x="1" y="18"/>
                </a:cxn>
                <a:cxn ang="0">
                  <a:pos x="3" y="21"/>
                </a:cxn>
                <a:cxn ang="0">
                  <a:pos x="6" y="9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6" y="9"/>
                </a:cxn>
              </a:cxnLst>
              <a:rect l="0" t="0" r="r" b="b"/>
              <a:pathLst>
                <a:path w="20" h="21"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19"/>
                    <a:pt x="14" y="15"/>
                    <a:pt x="14" y="11"/>
                  </a:cubicBezTo>
                  <a:cubicBezTo>
                    <a:pt x="14" y="6"/>
                    <a:pt x="16" y="2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3" y="19"/>
                    <a:pt x="3" y="21"/>
                  </a:cubicBezTo>
                  <a:close/>
                  <a:moveTo>
                    <a:pt x="6" y="9"/>
                  </a:moveTo>
                  <a:cubicBezTo>
                    <a:pt x="8" y="9"/>
                    <a:pt x="9" y="10"/>
                    <a:pt x="9" y="11"/>
                  </a:cubicBezTo>
                  <a:cubicBezTo>
                    <a:pt x="9" y="12"/>
                    <a:pt x="8" y="13"/>
                    <a:pt x="6" y="13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4" y="10"/>
                    <a:pt x="5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22"/>
            <p:cNvSpPr>
              <a:spLocks noEditPoints="1"/>
            </p:cNvSpPr>
            <p:nvPr/>
          </p:nvSpPr>
          <p:spPr bwMode="auto">
            <a:xfrm>
              <a:off x="4838700" y="2046288"/>
              <a:ext cx="77788" cy="88900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1" y="21"/>
                </a:cxn>
                <a:cxn ang="0">
                  <a:pos x="15" y="21"/>
                </a:cxn>
                <a:cxn ang="0">
                  <a:pos x="15" y="21"/>
                </a:cxn>
                <a:cxn ang="0">
                  <a:pos x="17" y="18"/>
                </a:cxn>
                <a:cxn ang="0">
                  <a:pos x="18" y="18"/>
                </a:cxn>
                <a:cxn ang="0">
                  <a:pos x="18" y="4"/>
                </a:cxn>
                <a:cxn ang="0">
                  <a:pos x="17" y="4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9" y="11"/>
                </a:cxn>
                <a:cxn ang="0">
                  <a:pos x="11" y="9"/>
                </a:cxn>
              </a:cxnLst>
              <a:rect l="0" t="0" r="r" b="b"/>
              <a:pathLst>
                <a:path w="18" h="21">
                  <a:moveTo>
                    <a:pt x="6" y="11"/>
                  </a:moveTo>
                  <a:cubicBezTo>
                    <a:pt x="6" y="15"/>
                    <a:pt x="4" y="19"/>
                    <a:pt x="1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3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6" y="6"/>
                    <a:pt x="6" y="11"/>
                  </a:cubicBezTo>
                  <a:close/>
                  <a:moveTo>
                    <a:pt x="11" y="9"/>
                  </a:moveTo>
                  <a:cubicBezTo>
                    <a:pt x="13" y="9"/>
                    <a:pt x="14" y="10"/>
                    <a:pt x="14" y="11"/>
                  </a:cubicBezTo>
                  <a:cubicBezTo>
                    <a:pt x="14" y="12"/>
                    <a:pt x="13" y="13"/>
                    <a:pt x="11" y="13"/>
                  </a:cubicBezTo>
                  <a:cubicBezTo>
                    <a:pt x="10" y="13"/>
                    <a:pt x="9" y="12"/>
                    <a:pt x="9" y="11"/>
                  </a:cubicBezTo>
                  <a:cubicBezTo>
                    <a:pt x="9" y="10"/>
                    <a:pt x="10" y="9"/>
                    <a:pt x="1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4581525" y="1981200"/>
              <a:ext cx="73025" cy="730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6" y="17"/>
                </a:cxn>
                <a:cxn ang="0">
                  <a:pos x="17" y="14"/>
                </a:cxn>
                <a:cxn ang="0">
                  <a:pos x="15" y="0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3" y="12"/>
                    <a:pt x="6" y="17"/>
                  </a:cubicBezTo>
                  <a:cubicBezTo>
                    <a:pt x="9" y="16"/>
                    <a:pt x="13" y="15"/>
                    <a:pt x="17" y="14"/>
                  </a:cubicBezTo>
                  <a:cubicBezTo>
                    <a:pt x="16" y="10"/>
                    <a:pt x="15" y="5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24"/>
            <p:cNvSpPr>
              <a:spLocks/>
            </p:cNvSpPr>
            <p:nvPr/>
          </p:nvSpPr>
          <p:spPr bwMode="auto">
            <a:xfrm>
              <a:off x="4581525" y="1892300"/>
              <a:ext cx="73025" cy="7302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6" y="0"/>
                </a:cxn>
                <a:cxn ang="0">
                  <a:pos x="0" y="17"/>
                </a:cxn>
                <a:cxn ang="0">
                  <a:pos x="15" y="17"/>
                </a:cxn>
                <a:cxn ang="0">
                  <a:pos x="17" y="3"/>
                </a:cxn>
              </a:cxnLst>
              <a:rect l="0" t="0" r="r" b="b"/>
              <a:pathLst>
                <a:path w="17" h="17">
                  <a:moveTo>
                    <a:pt x="17" y="3"/>
                  </a:moveTo>
                  <a:cubicBezTo>
                    <a:pt x="13" y="2"/>
                    <a:pt x="9" y="1"/>
                    <a:pt x="6" y="0"/>
                  </a:cubicBezTo>
                  <a:cubicBezTo>
                    <a:pt x="3" y="5"/>
                    <a:pt x="1" y="11"/>
                    <a:pt x="0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2"/>
                    <a:pt x="16" y="7"/>
                    <a:pt x="1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4616450" y="2058988"/>
              <a:ext cx="60325" cy="508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2" y="6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cubicBezTo>
                    <a:pt x="7" y="1"/>
                    <a:pt x="4" y="1"/>
                    <a:pt x="0" y="2"/>
                  </a:cubicBezTo>
                  <a:cubicBezTo>
                    <a:pt x="4" y="7"/>
                    <a:pt x="9" y="10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2" y="4"/>
                    <a:pt x="11" y="2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26"/>
            <p:cNvSpPr>
              <a:spLocks/>
            </p:cNvSpPr>
            <p:nvPr/>
          </p:nvSpPr>
          <p:spPr bwMode="auto">
            <a:xfrm>
              <a:off x="4813300" y="1981200"/>
              <a:ext cx="68263" cy="3968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9"/>
                </a:cxn>
                <a:cxn ang="0">
                  <a:pos x="16" y="0"/>
                </a:cxn>
                <a:cxn ang="0">
                  <a:pos x="1" y="0"/>
                </a:cxn>
                <a:cxn ang="0">
                  <a:pos x="0" y="9"/>
                </a:cxn>
              </a:cxnLst>
              <a:rect l="0" t="0" r="r" b="b"/>
              <a:pathLst>
                <a:path w="16" h="9">
                  <a:moveTo>
                    <a:pt x="0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5" y="6"/>
                    <a:pt x="15" y="3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6"/>
                    <a:pt x="0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27"/>
            <p:cNvSpPr>
              <a:spLocks/>
            </p:cNvSpPr>
            <p:nvPr/>
          </p:nvSpPr>
          <p:spPr bwMode="auto">
            <a:xfrm>
              <a:off x="4765675" y="1828800"/>
              <a:ext cx="82550" cy="58737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9" y="14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9"/>
                </a:cxn>
              </a:cxnLst>
              <a:rect l="0" t="0" r="r" b="b"/>
              <a:pathLst>
                <a:path w="19" h="14">
                  <a:moveTo>
                    <a:pt x="7" y="9"/>
                  </a:moveTo>
                  <a:cubicBezTo>
                    <a:pt x="7" y="10"/>
                    <a:pt x="8" y="12"/>
                    <a:pt x="9" y="14"/>
                  </a:cubicBezTo>
                  <a:cubicBezTo>
                    <a:pt x="12" y="14"/>
                    <a:pt x="16" y="13"/>
                    <a:pt x="19" y="12"/>
                  </a:cubicBezTo>
                  <a:cubicBezTo>
                    <a:pt x="14" y="6"/>
                    <a:pt x="7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5" y="5"/>
                    <a:pt x="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4616450" y="1828800"/>
              <a:ext cx="80963" cy="58737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0" y="12"/>
                </a:cxn>
                <a:cxn ang="0">
                  <a:pos x="10" y="14"/>
                </a:cxn>
              </a:cxnLst>
              <a:rect l="0" t="0" r="r" b="b"/>
              <a:pathLst>
                <a:path w="19" h="14">
                  <a:moveTo>
                    <a:pt x="10" y="14"/>
                  </a:moveTo>
                  <a:cubicBezTo>
                    <a:pt x="12" y="8"/>
                    <a:pt x="15" y="4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2"/>
                    <a:pt x="5" y="6"/>
                    <a:pt x="0" y="12"/>
                  </a:cubicBezTo>
                  <a:cubicBezTo>
                    <a:pt x="3" y="13"/>
                    <a:pt x="7" y="14"/>
                    <a:pt x="1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4808538" y="1892300"/>
              <a:ext cx="73025" cy="73025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17" y="17"/>
                </a:cxn>
                <a:cxn ang="0">
                  <a:pos x="11" y="0"/>
                </a:cxn>
                <a:cxn ang="0">
                  <a:pos x="0" y="3"/>
                </a:cxn>
                <a:cxn ang="0">
                  <a:pos x="2" y="17"/>
                </a:cxn>
              </a:cxnLst>
              <a:rect l="0" t="0" r="r" b="b"/>
              <a:pathLst>
                <a:path w="17" h="17">
                  <a:moveTo>
                    <a:pt x="2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6" y="11"/>
                    <a:pt x="14" y="5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1" y="7"/>
                    <a:pt x="2" y="12"/>
                    <a:pt x="2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30"/>
            <p:cNvSpPr>
              <a:spLocks/>
            </p:cNvSpPr>
            <p:nvPr/>
          </p:nvSpPr>
          <p:spPr bwMode="auto">
            <a:xfrm>
              <a:off x="4740275" y="1836738"/>
              <a:ext cx="47625" cy="6032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13"/>
                </a:cxn>
                <a:cxn ang="0">
                  <a:pos x="4" y="2"/>
                </a:cxn>
              </a:cxnLst>
              <a:rect l="0" t="0" r="r" b="b"/>
              <a:pathLst>
                <a:path w="11" h="14">
                  <a:moveTo>
                    <a:pt x="4" y="2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7" y="13"/>
                    <a:pt x="11" y="13"/>
                  </a:cubicBezTo>
                  <a:cubicBezTo>
                    <a:pt x="9" y="8"/>
                    <a:pt x="6" y="4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4664075" y="1981200"/>
              <a:ext cx="58738" cy="5556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3" y="9"/>
                </a:cxn>
                <a:cxn ang="0">
                  <a:pos x="14" y="9"/>
                </a:cxn>
                <a:cxn ang="0">
                  <a:pos x="14" y="0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1" y="9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>
              <a:off x="4664075" y="1909763"/>
              <a:ext cx="58738" cy="5556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13"/>
                </a:cxn>
                <a:cxn ang="0">
                  <a:pos x="14" y="1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1"/>
                    <a:pt x="6" y="0"/>
                    <a:pt x="2" y="0"/>
                  </a:cubicBezTo>
                  <a:cubicBezTo>
                    <a:pt x="1" y="4"/>
                    <a:pt x="0" y="8"/>
                    <a:pt x="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33"/>
            <p:cNvSpPr>
              <a:spLocks/>
            </p:cNvSpPr>
            <p:nvPr/>
          </p:nvSpPr>
          <p:spPr bwMode="auto">
            <a:xfrm>
              <a:off x="4676775" y="1836738"/>
              <a:ext cx="46038" cy="603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14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2" y="9"/>
                </a:cxn>
                <a:cxn ang="0">
                  <a:pos x="0" y="13"/>
                </a:cxn>
              </a:cxnLst>
              <a:rect l="0" t="0" r="r" b="b"/>
              <a:pathLst>
                <a:path w="11" h="14">
                  <a:moveTo>
                    <a:pt x="0" y="13"/>
                  </a:moveTo>
                  <a:cubicBezTo>
                    <a:pt x="4" y="13"/>
                    <a:pt x="7" y="14"/>
                    <a:pt x="11" y="1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7" y="2"/>
                  </a:cubicBezTo>
                  <a:cubicBezTo>
                    <a:pt x="5" y="3"/>
                    <a:pt x="4" y="6"/>
                    <a:pt x="2" y="9"/>
                  </a:cubicBezTo>
                  <a:cubicBezTo>
                    <a:pt x="1" y="10"/>
                    <a:pt x="1" y="11"/>
                    <a:pt x="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34"/>
            <p:cNvSpPr>
              <a:spLocks/>
            </p:cNvSpPr>
            <p:nvPr/>
          </p:nvSpPr>
          <p:spPr bwMode="auto">
            <a:xfrm>
              <a:off x="4740275" y="1909763"/>
              <a:ext cx="60325" cy="555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14" y="13"/>
                </a:cxn>
                <a:cxn ang="0">
                  <a:pos x="12" y="0"/>
                </a:cxn>
              </a:cxnLst>
              <a:rect l="0" t="0" r="r" b="b"/>
              <a:pathLst>
                <a:path w="14" h="13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3" y="4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4740275" y="1981200"/>
              <a:ext cx="60325" cy="3968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3" y="9"/>
                </a:cxn>
                <a:cxn ang="0">
                  <a:pos x="14" y="0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6"/>
                    <a:pt x="14" y="3"/>
                    <a:pt x="1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341511" y="258228"/>
            <a:ext cx="5508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Sustainable Marina</a:t>
            </a:r>
          </a:p>
          <a:p>
            <a:pPr algn="ctr"/>
            <a:r>
              <a:rPr lang="en-US" sz="4400" b="1" dirty="0">
                <a:latin typeface="Candara" panose="020E0502030303020204" pitchFamily="34" charset="0"/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19643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40" grpId="0" animBg="1"/>
      <p:bldP spid="5137" grpId="0" animBg="1"/>
      <p:bldP spid="5139" grpId="0" animBg="1"/>
      <p:bldP spid="5138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0" y="1212336"/>
            <a:ext cx="11401778" cy="5645664"/>
          </a:xfrm>
          <a:prstGeom prst="triangle">
            <a:avLst/>
          </a:prstGeom>
          <a:blipFill dpi="0" rotWithShape="1">
            <a:blip r:embed="rId3"/>
            <a:srcRect/>
            <a:stretch>
              <a:fillRect l="14000" r="8000"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651022" y="-3"/>
            <a:ext cx="6152444" cy="3068135"/>
            <a:chOff x="4651022" y="-3"/>
            <a:chExt cx="6152444" cy="3068135"/>
          </a:xfr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Isosceles Triangle 8"/>
            <p:cNvSpPr/>
            <p:nvPr/>
          </p:nvSpPr>
          <p:spPr>
            <a:xfrm rot="10800000">
              <a:off x="4651022" y="-3"/>
              <a:ext cx="6152444" cy="3068135"/>
            </a:xfrm>
            <a:prstGeom prst="triangle">
              <a:avLst/>
            </a:prstGeom>
            <a:solidFill>
              <a:srgbClr val="44D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5525" y="38238"/>
              <a:ext cx="378180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ndara" panose="020E0502030303020204" pitchFamily="34" charset="0"/>
                </a:rPr>
                <a:t>The uses of the platform differ Based on the distinct category of the actor!</a:t>
              </a:r>
              <a:endParaRPr lang="en-US" sz="36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4356" y="2255798"/>
            <a:ext cx="4730044" cy="2350069"/>
            <a:chOff x="6344356" y="2255798"/>
            <a:chExt cx="4730044" cy="235006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" name="Isosceles Triangle 9"/>
            <p:cNvSpPr/>
            <p:nvPr/>
          </p:nvSpPr>
          <p:spPr>
            <a:xfrm>
              <a:off x="6344356" y="2255798"/>
              <a:ext cx="4730044" cy="235006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0387" y="3445359"/>
              <a:ext cx="3863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ndara" panose="020E0502030303020204" pitchFamily="34" charset="0"/>
                </a:rPr>
                <a:t>Platform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4668" y="408174"/>
            <a:ext cx="5508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Services for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12179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 bwMode="auto">
          <a:xfrm>
            <a:off x="439570" y="1552440"/>
            <a:ext cx="4315334" cy="2530783"/>
          </a:xfrm>
          <a:custGeom>
            <a:avLst/>
            <a:gdLst>
              <a:gd name="connsiteX0" fmla="*/ 0 w 3469533"/>
              <a:gd name="connsiteY0" fmla="*/ 0 h 2351680"/>
              <a:gd name="connsiteX1" fmla="*/ 3469533 w 3469533"/>
              <a:gd name="connsiteY1" fmla="*/ 0 h 2351680"/>
              <a:gd name="connsiteX2" fmla="*/ 3469533 w 3469533"/>
              <a:gd name="connsiteY2" fmla="*/ 2185651 h 2351680"/>
              <a:gd name="connsiteX3" fmla="*/ 1920784 w 3469533"/>
              <a:gd name="connsiteY3" fmla="*/ 2185651 h 2351680"/>
              <a:gd name="connsiteX4" fmla="*/ 1734767 w 3469533"/>
              <a:gd name="connsiteY4" fmla="*/ 2351680 h 2351680"/>
              <a:gd name="connsiteX5" fmla="*/ 1548749 w 3469533"/>
              <a:gd name="connsiteY5" fmla="*/ 2185651 h 2351680"/>
              <a:gd name="connsiteX6" fmla="*/ 0 w 3469533"/>
              <a:gd name="connsiteY6" fmla="*/ 2185651 h 23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9533" h="2351680">
                <a:moveTo>
                  <a:pt x="0" y="0"/>
                </a:moveTo>
                <a:lnTo>
                  <a:pt x="3469533" y="0"/>
                </a:lnTo>
                <a:lnTo>
                  <a:pt x="3469533" y="2185651"/>
                </a:lnTo>
                <a:lnTo>
                  <a:pt x="1920784" y="2185651"/>
                </a:lnTo>
                <a:lnTo>
                  <a:pt x="1734767" y="2351680"/>
                </a:lnTo>
                <a:lnTo>
                  <a:pt x="1548749" y="2185651"/>
                </a:lnTo>
                <a:lnTo>
                  <a:pt x="0" y="2185651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4391" y="1263512"/>
            <a:ext cx="545053" cy="545053"/>
            <a:chOff x="3627257" y="1522972"/>
            <a:chExt cx="454211" cy="4542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Капля 25"/>
            <p:cNvSpPr/>
            <p:nvPr/>
          </p:nvSpPr>
          <p:spPr>
            <a:xfrm rot="5400000">
              <a:off x="3627257" y="1522972"/>
              <a:ext cx="454211" cy="454211"/>
            </a:xfrm>
            <a:prstGeom prst="teardrop">
              <a:avLst/>
            </a:prstGeom>
            <a:solidFill>
              <a:srgbClr val="44D7F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872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27258" y="1556496"/>
              <a:ext cx="454210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</a:rPr>
                <a:t>1</a:t>
              </a:r>
              <a:endParaRPr lang="ru-RU" sz="20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9571" y="3898558"/>
            <a:ext cx="4315334" cy="1084369"/>
            <a:chOff x="406295" y="3310759"/>
            <a:chExt cx="3469533" cy="576960"/>
          </a:xfrm>
        </p:grpSpPr>
        <p:sp>
          <p:nvSpPr>
            <p:cNvPr id="63" name="Freeform 62"/>
            <p:cNvSpPr/>
            <p:nvPr/>
          </p:nvSpPr>
          <p:spPr bwMode="auto">
            <a:xfrm>
              <a:off x="406295" y="3310759"/>
              <a:ext cx="3469533" cy="576960"/>
            </a:xfrm>
            <a:custGeom>
              <a:avLst/>
              <a:gdLst>
                <a:gd name="connsiteX0" fmla="*/ 0 w 3469533"/>
                <a:gd name="connsiteY0" fmla="*/ 0 h 576960"/>
                <a:gd name="connsiteX1" fmla="*/ 3469533 w 3469533"/>
                <a:gd name="connsiteY1" fmla="*/ 0 h 576960"/>
                <a:gd name="connsiteX2" fmla="*/ 3469533 w 3469533"/>
                <a:gd name="connsiteY2" fmla="*/ 410931 h 576960"/>
                <a:gd name="connsiteX3" fmla="*/ 1920784 w 3469533"/>
                <a:gd name="connsiteY3" fmla="*/ 410931 h 576960"/>
                <a:gd name="connsiteX4" fmla="*/ 1734767 w 3469533"/>
                <a:gd name="connsiteY4" fmla="*/ 576960 h 576960"/>
                <a:gd name="connsiteX5" fmla="*/ 1548749 w 3469533"/>
                <a:gd name="connsiteY5" fmla="*/ 410931 h 576960"/>
                <a:gd name="connsiteX6" fmla="*/ 0 w 3469533"/>
                <a:gd name="connsiteY6" fmla="*/ 410931 h 57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9533" h="576960">
                  <a:moveTo>
                    <a:pt x="0" y="0"/>
                  </a:moveTo>
                  <a:lnTo>
                    <a:pt x="3469533" y="0"/>
                  </a:lnTo>
                  <a:lnTo>
                    <a:pt x="3469533" y="410931"/>
                  </a:lnTo>
                  <a:lnTo>
                    <a:pt x="1920784" y="410931"/>
                  </a:lnTo>
                  <a:lnTo>
                    <a:pt x="1734767" y="576960"/>
                  </a:lnTo>
                  <a:lnTo>
                    <a:pt x="1548749" y="410931"/>
                  </a:lnTo>
                  <a:lnTo>
                    <a:pt x="0" y="410931"/>
                  </a:lnTo>
                  <a:close/>
                </a:path>
              </a:pathLst>
            </a:custGeom>
            <a:solidFill>
              <a:srgbClr val="44D7FB">
                <a:alpha val="75000"/>
              </a:srgbClr>
            </a:solidFill>
            <a:ln w="6350">
              <a:noFill/>
              <a:round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041" y="3310759"/>
              <a:ext cx="2606040" cy="19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Classification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341511" y="268015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Research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4904" y="1263512"/>
            <a:ext cx="704080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The goal of the methodology is to allow a homogeneous and objective classification (9 classes). </a:t>
            </a:r>
          </a:p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The methodology and provides an operational tool for stakeholders, considering:</a:t>
            </a:r>
          </a:p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andara" panose="020E0502030303020204" pitchFamily="34" charset="0"/>
            </a:endParaRPr>
          </a:p>
          <a:p>
            <a:pPr marL="800100" lvl="1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Accessibility port requirements</a:t>
            </a:r>
          </a:p>
          <a:p>
            <a:pPr marL="800100" lvl="1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Marine capacity port requirements</a:t>
            </a:r>
          </a:p>
          <a:p>
            <a:pPr marL="800100" lvl="1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andara" panose="020E0502030303020204" pitchFamily="34" charset="0"/>
            </a:endParaRPr>
          </a:p>
          <a:p>
            <a:pPr marL="0" lvl="1" algn="just" defTabSz="1219170">
              <a:spcBef>
                <a:spcPct val="20000"/>
              </a:spcBef>
              <a:defRPr/>
            </a:pPr>
            <a:r>
              <a:rPr lang="en-US" sz="2400" dirty="0">
                <a:latin typeface="Candara" panose="020E0502030303020204" pitchFamily="34" charset="0"/>
              </a:rPr>
              <a:t>Reclassification is a tool that can support the definition of the strategy that each harbor planner can apply based on previously established scenarios. </a:t>
            </a:r>
          </a:p>
        </p:txBody>
      </p:sp>
    </p:spTree>
    <p:extLst>
      <p:ext uri="{BB962C8B-B14F-4D97-AF65-F5344CB8AC3E}">
        <p14:creationId xmlns:p14="http://schemas.microsoft.com/office/powerpoint/2010/main" val="28255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 bwMode="auto">
          <a:xfrm>
            <a:off x="390914" y="1452911"/>
            <a:ext cx="4315334" cy="4801974"/>
          </a:xfrm>
          <a:custGeom>
            <a:avLst/>
            <a:gdLst>
              <a:gd name="connsiteX0" fmla="*/ 0 w 3469533"/>
              <a:gd name="connsiteY0" fmla="*/ 0 h 2351680"/>
              <a:gd name="connsiteX1" fmla="*/ 3469533 w 3469533"/>
              <a:gd name="connsiteY1" fmla="*/ 0 h 2351680"/>
              <a:gd name="connsiteX2" fmla="*/ 3469533 w 3469533"/>
              <a:gd name="connsiteY2" fmla="*/ 2185651 h 2351680"/>
              <a:gd name="connsiteX3" fmla="*/ 1920784 w 3469533"/>
              <a:gd name="connsiteY3" fmla="*/ 2185651 h 2351680"/>
              <a:gd name="connsiteX4" fmla="*/ 1734767 w 3469533"/>
              <a:gd name="connsiteY4" fmla="*/ 2351680 h 2351680"/>
              <a:gd name="connsiteX5" fmla="*/ 1548749 w 3469533"/>
              <a:gd name="connsiteY5" fmla="*/ 2185651 h 2351680"/>
              <a:gd name="connsiteX6" fmla="*/ 0 w 3469533"/>
              <a:gd name="connsiteY6" fmla="*/ 2185651 h 23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9533" h="2351680">
                <a:moveTo>
                  <a:pt x="0" y="0"/>
                </a:moveTo>
                <a:lnTo>
                  <a:pt x="3469533" y="0"/>
                </a:lnTo>
                <a:lnTo>
                  <a:pt x="3469533" y="2185651"/>
                </a:lnTo>
                <a:lnTo>
                  <a:pt x="1920784" y="2185651"/>
                </a:lnTo>
                <a:lnTo>
                  <a:pt x="1734767" y="2351680"/>
                </a:lnTo>
                <a:lnTo>
                  <a:pt x="1548749" y="2185651"/>
                </a:lnTo>
                <a:lnTo>
                  <a:pt x="0" y="2185651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4391" y="1263512"/>
            <a:ext cx="545053" cy="545053"/>
            <a:chOff x="3627257" y="1522972"/>
            <a:chExt cx="454211" cy="4542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Капля 25"/>
            <p:cNvSpPr/>
            <p:nvPr/>
          </p:nvSpPr>
          <p:spPr>
            <a:xfrm rot="5400000">
              <a:off x="3627257" y="1522972"/>
              <a:ext cx="454211" cy="454211"/>
            </a:xfrm>
            <a:prstGeom prst="teardrop">
              <a:avLst/>
            </a:prstGeom>
            <a:solidFill>
              <a:srgbClr val="44D7F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872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27258" y="1556496"/>
              <a:ext cx="454210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6917" y="5170515"/>
            <a:ext cx="4315334" cy="1084369"/>
            <a:chOff x="406295" y="3310759"/>
            <a:chExt cx="3469533" cy="576960"/>
          </a:xfrm>
        </p:grpSpPr>
        <p:sp>
          <p:nvSpPr>
            <p:cNvPr id="63" name="Freeform 62"/>
            <p:cNvSpPr/>
            <p:nvPr/>
          </p:nvSpPr>
          <p:spPr bwMode="auto">
            <a:xfrm>
              <a:off x="406295" y="3310759"/>
              <a:ext cx="3469533" cy="576960"/>
            </a:xfrm>
            <a:custGeom>
              <a:avLst/>
              <a:gdLst>
                <a:gd name="connsiteX0" fmla="*/ 0 w 3469533"/>
                <a:gd name="connsiteY0" fmla="*/ 0 h 576960"/>
                <a:gd name="connsiteX1" fmla="*/ 3469533 w 3469533"/>
                <a:gd name="connsiteY1" fmla="*/ 0 h 576960"/>
                <a:gd name="connsiteX2" fmla="*/ 3469533 w 3469533"/>
                <a:gd name="connsiteY2" fmla="*/ 410931 h 576960"/>
                <a:gd name="connsiteX3" fmla="*/ 1920784 w 3469533"/>
                <a:gd name="connsiteY3" fmla="*/ 410931 h 576960"/>
                <a:gd name="connsiteX4" fmla="*/ 1734767 w 3469533"/>
                <a:gd name="connsiteY4" fmla="*/ 576960 h 576960"/>
                <a:gd name="connsiteX5" fmla="*/ 1548749 w 3469533"/>
                <a:gd name="connsiteY5" fmla="*/ 410931 h 576960"/>
                <a:gd name="connsiteX6" fmla="*/ 0 w 3469533"/>
                <a:gd name="connsiteY6" fmla="*/ 410931 h 57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9533" h="576960">
                  <a:moveTo>
                    <a:pt x="0" y="0"/>
                  </a:moveTo>
                  <a:lnTo>
                    <a:pt x="3469533" y="0"/>
                  </a:lnTo>
                  <a:lnTo>
                    <a:pt x="3469533" y="410931"/>
                  </a:lnTo>
                  <a:lnTo>
                    <a:pt x="1920784" y="410931"/>
                  </a:lnTo>
                  <a:lnTo>
                    <a:pt x="1734767" y="576960"/>
                  </a:lnTo>
                  <a:lnTo>
                    <a:pt x="1548749" y="410931"/>
                  </a:lnTo>
                  <a:lnTo>
                    <a:pt x="0" y="410931"/>
                  </a:lnTo>
                  <a:close/>
                </a:path>
              </a:pathLst>
            </a:custGeom>
            <a:solidFill>
              <a:srgbClr val="44D7FB">
                <a:alpha val="75000"/>
              </a:srgbClr>
            </a:solidFill>
            <a:ln w="6350">
              <a:noFill/>
              <a:round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041" y="3310759"/>
              <a:ext cx="2606040" cy="19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</a:rPr>
                <a:t>Lefkas</a:t>
              </a:r>
              <a:r>
                <a:rPr lang="en-US" b="1" dirty="0">
                  <a:solidFill>
                    <a:schemeClr val="bg1"/>
                  </a:solidFill>
                </a:rPr>
                <a:t> Marina 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Potential and Action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62770" y="1552440"/>
            <a:ext cx="7040808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"Blue Flag" Program 2022 awarded marina. </a:t>
            </a:r>
          </a:p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Candara" panose="020E0502030303020204" pitchFamily="34" charset="0"/>
              </a:rPr>
              <a:t>Lefkas</a:t>
            </a:r>
            <a:r>
              <a:rPr lang="en-US" sz="2400" dirty="0">
                <a:latin typeface="Candara" panose="020E0502030303020204" pitchFamily="34" charset="0"/>
              </a:rPr>
              <a:t> Marina, possibly one of the most modern marinas of the Mediterranean, has been operating since 2002. </a:t>
            </a:r>
          </a:p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Candara" panose="020E0502030303020204" pitchFamily="34" charset="0"/>
              </a:rPr>
              <a:t>Lefkas</a:t>
            </a:r>
            <a:r>
              <a:rPr lang="en-US" sz="2400" dirty="0">
                <a:latin typeface="Candara" panose="020E0502030303020204" pitchFamily="34" charset="0"/>
              </a:rPr>
              <a:t> Marina has mooring places for 620 boats up to 45 meters long. It offers a full range of technical boat services.</a:t>
            </a:r>
          </a:p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i="1" u="sng" dirty="0">
                <a:latin typeface="Candara" panose="020E0502030303020204" pitchFamily="34" charset="0"/>
              </a:rPr>
              <a:t>Cooperation with Region of Ionian Islands</a:t>
            </a:r>
          </a:p>
          <a:p>
            <a:pPr marL="342900" indent="-342900" algn="just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We intend to highlight </a:t>
            </a:r>
            <a:r>
              <a:rPr lang="en-US" sz="2400" dirty="0" err="1">
                <a:latin typeface="Candara" panose="020E0502030303020204" pitchFamily="34" charset="0"/>
              </a:rPr>
              <a:t>Lefkada</a:t>
            </a:r>
            <a:r>
              <a:rPr lang="en-US" sz="2400" dirty="0">
                <a:latin typeface="Candara" panose="020E0502030303020204" pitchFamily="34" charset="0"/>
              </a:rPr>
              <a:t> as an example of multimodal transportation for sustainable island tourism and candidate for Green Living Are.</a:t>
            </a:r>
          </a:p>
          <a:p>
            <a:pPr marL="342900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2"/>
            <a:ext cx="12211445" cy="6847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667" y="408174"/>
            <a:ext cx="9679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C-Roads - The Platform of </a:t>
            </a:r>
            <a:r>
              <a:rPr lang="en-US" sz="4400" b="1" dirty="0" err="1">
                <a:latin typeface="Candara" panose="020E0502030303020204" pitchFamily="34" charset="0"/>
              </a:rPr>
              <a:t>Harmonised</a:t>
            </a:r>
            <a:r>
              <a:rPr lang="en-US" sz="4400" b="1" dirty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sz="4400" b="1" dirty="0">
                <a:latin typeface="Candara" panose="020E0502030303020204" pitchFamily="34" charset="0"/>
              </a:rPr>
              <a:t>C-ITS Deployment in Europe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721145" y="5809714"/>
            <a:ext cx="310697" cy="632489"/>
          </a:xfrm>
          <a:custGeom>
            <a:avLst/>
            <a:gdLst/>
            <a:ahLst/>
            <a:cxnLst>
              <a:cxn ang="0">
                <a:pos x="52" y="316"/>
              </a:cxn>
              <a:cxn ang="0">
                <a:pos x="36" y="278"/>
              </a:cxn>
              <a:cxn ang="0">
                <a:pos x="41" y="238"/>
              </a:cxn>
              <a:cxn ang="0">
                <a:pos x="11" y="214"/>
              </a:cxn>
              <a:cxn ang="0">
                <a:pos x="12" y="177"/>
              </a:cxn>
              <a:cxn ang="0">
                <a:pos x="38" y="39"/>
              </a:cxn>
              <a:cxn ang="0">
                <a:pos x="46" y="3"/>
              </a:cxn>
              <a:cxn ang="0">
                <a:pos x="60" y="7"/>
              </a:cxn>
              <a:cxn ang="0">
                <a:pos x="85" y="16"/>
              </a:cxn>
              <a:cxn ang="0">
                <a:pos x="110" y="11"/>
              </a:cxn>
              <a:cxn ang="0">
                <a:pos x="127" y="5"/>
              </a:cxn>
              <a:cxn ang="0">
                <a:pos x="141" y="55"/>
              </a:cxn>
              <a:cxn ang="0">
                <a:pos x="130" y="89"/>
              </a:cxn>
              <a:cxn ang="0">
                <a:pos x="125" y="113"/>
              </a:cxn>
              <a:cxn ang="0">
                <a:pos x="122" y="132"/>
              </a:cxn>
              <a:cxn ang="0">
                <a:pos x="111" y="150"/>
              </a:cxn>
              <a:cxn ang="0">
                <a:pos x="95" y="154"/>
              </a:cxn>
              <a:cxn ang="0">
                <a:pos x="109" y="177"/>
              </a:cxn>
              <a:cxn ang="0">
                <a:pos x="112" y="215"/>
              </a:cxn>
              <a:cxn ang="0">
                <a:pos x="110" y="240"/>
              </a:cxn>
              <a:cxn ang="0">
                <a:pos x="106" y="268"/>
              </a:cxn>
              <a:cxn ang="0">
                <a:pos x="98" y="296"/>
              </a:cxn>
              <a:cxn ang="0">
                <a:pos x="73" y="320"/>
              </a:cxn>
              <a:cxn ang="0">
                <a:pos x="52" y="316"/>
              </a:cxn>
            </a:cxnLst>
            <a:rect l="0" t="0" r="r" b="b"/>
            <a:pathLst>
              <a:path w="159" h="324">
                <a:moveTo>
                  <a:pt x="52" y="316"/>
                </a:moveTo>
                <a:cubicBezTo>
                  <a:pt x="35" y="313"/>
                  <a:pt x="34" y="311"/>
                  <a:pt x="36" y="278"/>
                </a:cubicBezTo>
                <a:cubicBezTo>
                  <a:pt x="37" y="259"/>
                  <a:pt x="40" y="241"/>
                  <a:pt x="41" y="238"/>
                </a:cubicBezTo>
                <a:cubicBezTo>
                  <a:pt x="46" y="230"/>
                  <a:pt x="22" y="210"/>
                  <a:pt x="11" y="214"/>
                </a:cubicBezTo>
                <a:cubicBezTo>
                  <a:pt x="0" y="218"/>
                  <a:pt x="0" y="194"/>
                  <a:pt x="12" y="177"/>
                </a:cubicBezTo>
                <a:cubicBezTo>
                  <a:pt x="30" y="152"/>
                  <a:pt x="46" y="65"/>
                  <a:pt x="38" y="39"/>
                </a:cubicBezTo>
                <a:cubicBezTo>
                  <a:pt x="29" y="7"/>
                  <a:pt x="29" y="7"/>
                  <a:pt x="46" y="3"/>
                </a:cubicBezTo>
                <a:cubicBezTo>
                  <a:pt x="54" y="0"/>
                  <a:pt x="60" y="2"/>
                  <a:pt x="60" y="7"/>
                </a:cubicBezTo>
                <a:cubicBezTo>
                  <a:pt x="60" y="12"/>
                  <a:pt x="71" y="16"/>
                  <a:pt x="85" y="16"/>
                </a:cubicBezTo>
                <a:cubicBezTo>
                  <a:pt x="99" y="17"/>
                  <a:pt x="110" y="15"/>
                  <a:pt x="110" y="11"/>
                </a:cubicBezTo>
                <a:cubicBezTo>
                  <a:pt x="110" y="8"/>
                  <a:pt x="118" y="5"/>
                  <a:pt x="127" y="5"/>
                </a:cubicBezTo>
                <a:cubicBezTo>
                  <a:pt x="150" y="5"/>
                  <a:pt x="159" y="36"/>
                  <a:pt x="141" y="55"/>
                </a:cubicBezTo>
                <a:cubicBezTo>
                  <a:pt x="133" y="63"/>
                  <a:pt x="129" y="77"/>
                  <a:pt x="130" y="89"/>
                </a:cubicBezTo>
                <a:cubicBezTo>
                  <a:pt x="131" y="100"/>
                  <a:pt x="129" y="111"/>
                  <a:pt x="125" y="113"/>
                </a:cubicBezTo>
                <a:cubicBezTo>
                  <a:pt x="122" y="115"/>
                  <a:pt x="120" y="124"/>
                  <a:pt x="122" y="132"/>
                </a:cubicBezTo>
                <a:cubicBezTo>
                  <a:pt x="125" y="142"/>
                  <a:pt x="122" y="147"/>
                  <a:pt x="111" y="150"/>
                </a:cubicBezTo>
                <a:cubicBezTo>
                  <a:pt x="95" y="154"/>
                  <a:pt x="95" y="154"/>
                  <a:pt x="95" y="154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22" y="198"/>
                  <a:pt x="122" y="202"/>
                  <a:pt x="112" y="215"/>
                </a:cubicBezTo>
                <a:cubicBezTo>
                  <a:pt x="104" y="227"/>
                  <a:pt x="103" y="232"/>
                  <a:pt x="110" y="240"/>
                </a:cubicBezTo>
                <a:cubicBezTo>
                  <a:pt x="116" y="247"/>
                  <a:pt x="115" y="254"/>
                  <a:pt x="106" y="268"/>
                </a:cubicBezTo>
                <a:cubicBezTo>
                  <a:pt x="99" y="278"/>
                  <a:pt x="96" y="290"/>
                  <a:pt x="98" y="296"/>
                </a:cubicBezTo>
                <a:cubicBezTo>
                  <a:pt x="102" y="305"/>
                  <a:pt x="81" y="324"/>
                  <a:pt x="73" y="320"/>
                </a:cubicBezTo>
                <a:cubicBezTo>
                  <a:pt x="72" y="319"/>
                  <a:pt x="62" y="318"/>
                  <a:pt x="52" y="316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6741119" y="5581132"/>
            <a:ext cx="1225033" cy="983131"/>
          </a:xfrm>
          <a:custGeom>
            <a:avLst/>
            <a:gdLst/>
            <a:ahLst/>
            <a:cxnLst>
              <a:cxn ang="0">
                <a:pos x="174" y="497"/>
              </a:cxn>
              <a:cxn ang="0">
                <a:pos x="151" y="463"/>
              </a:cxn>
              <a:cxn ang="0">
                <a:pos x="114" y="426"/>
              </a:cxn>
              <a:cxn ang="0">
                <a:pos x="105" y="386"/>
              </a:cxn>
              <a:cxn ang="0">
                <a:pos x="108" y="361"/>
              </a:cxn>
              <a:cxn ang="0">
                <a:pos x="110" y="332"/>
              </a:cxn>
              <a:cxn ang="0">
                <a:pos x="110" y="301"/>
              </a:cxn>
              <a:cxn ang="0">
                <a:pos x="111" y="273"/>
              </a:cxn>
              <a:cxn ang="0">
                <a:pos x="119" y="248"/>
              </a:cxn>
              <a:cxn ang="0">
                <a:pos x="123" y="231"/>
              </a:cxn>
              <a:cxn ang="0">
                <a:pos x="127" y="208"/>
              </a:cxn>
              <a:cxn ang="0">
                <a:pos x="142" y="168"/>
              </a:cxn>
              <a:cxn ang="0">
                <a:pos x="150" y="145"/>
              </a:cxn>
              <a:cxn ang="0">
                <a:pos x="143" y="129"/>
              </a:cxn>
              <a:cxn ang="0">
                <a:pos x="123" y="116"/>
              </a:cxn>
              <a:cxn ang="0">
                <a:pos x="96" y="122"/>
              </a:cxn>
              <a:cxn ang="0">
                <a:pos x="57" y="115"/>
              </a:cxn>
              <a:cxn ang="0">
                <a:pos x="39" y="113"/>
              </a:cxn>
              <a:cxn ang="0">
                <a:pos x="21" y="100"/>
              </a:cxn>
              <a:cxn ang="0">
                <a:pos x="10" y="68"/>
              </a:cxn>
              <a:cxn ang="0">
                <a:pos x="7" y="42"/>
              </a:cxn>
              <a:cxn ang="0">
                <a:pos x="22" y="35"/>
              </a:cxn>
              <a:cxn ang="0">
                <a:pos x="50" y="20"/>
              </a:cxn>
              <a:cxn ang="0">
                <a:pos x="97" y="10"/>
              </a:cxn>
              <a:cxn ang="0">
                <a:pos x="142" y="16"/>
              </a:cxn>
              <a:cxn ang="0">
                <a:pos x="190" y="20"/>
              </a:cxn>
              <a:cxn ang="0">
                <a:pos x="271" y="29"/>
              </a:cxn>
              <a:cxn ang="0">
                <a:pos x="392" y="44"/>
              </a:cxn>
              <a:cxn ang="0">
                <a:pos x="479" y="72"/>
              </a:cxn>
              <a:cxn ang="0">
                <a:pos x="543" y="85"/>
              </a:cxn>
              <a:cxn ang="0">
                <a:pos x="553" y="92"/>
              </a:cxn>
              <a:cxn ang="0">
                <a:pos x="567" y="93"/>
              </a:cxn>
              <a:cxn ang="0">
                <a:pos x="614" y="94"/>
              </a:cxn>
              <a:cxn ang="0">
                <a:pos x="622" y="87"/>
              </a:cxn>
              <a:cxn ang="0">
                <a:pos x="629" y="107"/>
              </a:cxn>
              <a:cxn ang="0">
                <a:pos x="544" y="171"/>
              </a:cxn>
              <a:cxn ang="0">
                <a:pos x="509" y="192"/>
              </a:cxn>
              <a:cxn ang="0">
                <a:pos x="476" y="244"/>
              </a:cxn>
              <a:cxn ang="0">
                <a:pos x="447" y="284"/>
              </a:cxn>
              <a:cxn ang="0">
                <a:pos x="459" y="308"/>
              </a:cxn>
              <a:cxn ang="0">
                <a:pos x="450" y="355"/>
              </a:cxn>
              <a:cxn ang="0">
                <a:pos x="429" y="390"/>
              </a:cxn>
              <a:cxn ang="0">
                <a:pos x="415" y="404"/>
              </a:cxn>
              <a:cxn ang="0">
                <a:pos x="380" y="429"/>
              </a:cxn>
              <a:cxn ang="0">
                <a:pos x="324" y="455"/>
              </a:cxn>
              <a:cxn ang="0">
                <a:pos x="248" y="462"/>
              </a:cxn>
              <a:cxn ang="0">
                <a:pos x="198" y="486"/>
              </a:cxn>
              <a:cxn ang="0">
                <a:pos x="174" y="497"/>
              </a:cxn>
            </a:cxnLst>
            <a:rect l="0" t="0" r="r" b="b"/>
            <a:pathLst>
              <a:path w="629" h="505">
                <a:moveTo>
                  <a:pt x="174" y="497"/>
                </a:moveTo>
                <a:cubicBezTo>
                  <a:pt x="170" y="494"/>
                  <a:pt x="159" y="479"/>
                  <a:pt x="151" y="463"/>
                </a:cubicBezTo>
                <a:cubicBezTo>
                  <a:pt x="141" y="443"/>
                  <a:pt x="129" y="431"/>
                  <a:pt x="114" y="426"/>
                </a:cubicBezTo>
                <a:cubicBezTo>
                  <a:pt x="90" y="418"/>
                  <a:pt x="87" y="404"/>
                  <a:pt x="105" y="386"/>
                </a:cubicBezTo>
                <a:cubicBezTo>
                  <a:pt x="115" y="376"/>
                  <a:pt x="115" y="372"/>
                  <a:pt x="108" y="361"/>
                </a:cubicBezTo>
                <a:cubicBezTo>
                  <a:pt x="101" y="350"/>
                  <a:pt x="102" y="344"/>
                  <a:pt x="110" y="332"/>
                </a:cubicBezTo>
                <a:cubicBezTo>
                  <a:pt x="119" y="319"/>
                  <a:pt x="119" y="316"/>
                  <a:pt x="110" y="301"/>
                </a:cubicBezTo>
                <a:cubicBezTo>
                  <a:pt x="100" y="286"/>
                  <a:pt x="100" y="284"/>
                  <a:pt x="111" y="273"/>
                </a:cubicBezTo>
                <a:cubicBezTo>
                  <a:pt x="117" y="266"/>
                  <a:pt x="121" y="255"/>
                  <a:pt x="119" y="248"/>
                </a:cubicBezTo>
                <a:cubicBezTo>
                  <a:pt x="117" y="241"/>
                  <a:pt x="119" y="233"/>
                  <a:pt x="123" y="231"/>
                </a:cubicBezTo>
                <a:cubicBezTo>
                  <a:pt x="126" y="229"/>
                  <a:pt x="129" y="218"/>
                  <a:pt x="127" y="208"/>
                </a:cubicBezTo>
                <a:cubicBezTo>
                  <a:pt x="126" y="196"/>
                  <a:pt x="132" y="181"/>
                  <a:pt x="142" y="168"/>
                </a:cubicBezTo>
                <a:cubicBezTo>
                  <a:pt x="151" y="156"/>
                  <a:pt x="155" y="146"/>
                  <a:pt x="150" y="145"/>
                </a:cubicBezTo>
                <a:cubicBezTo>
                  <a:pt x="146" y="144"/>
                  <a:pt x="143" y="136"/>
                  <a:pt x="143" y="129"/>
                </a:cubicBezTo>
                <a:cubicBezTo>
                  <a:pt x="143" y="119"/>
                  <a:pt x="138" y="116"/>
                  <a:pt x="123" y="116"/>
                </a:cubicBezTo>
                <a:cubicBezTo>
                  <a:pt x="112" y="116"/>
                  <a:pt x="100" y="119"/>
                  <a:pt x="96" y="122"/>
                </a:cubicBezTo>
                <a:cubicBezTo>
                  <a:pt x="88" y="130"/>
                  <a:pt x="57" y="124"/>
                  <a:pt x="57" y="115"/>
                </a:cubicBezTo>
                <a:cubicBezTo>
                  <a:pt x="57" y="111"/>
                  <a:pt x="49" y="110"/>
                  <a:pt x="39" y="113"/>
                </a:cubicBezTo>
                <a:cubicBezTo>
                  <a:pt x="24" y="116"/>
                  <a:pt x="21" y="115"/>
                  <a:pt x="21" y="100"/>
                </a:cubicBezTo>
                <a:cubicBezTo>
                  <a:pt x="21" y="91"/>
                  <a:pt x="16" y="76"/>
                  <a:pt x="10" y="68"/>
                </a:cubicBezTo>
                <a:cubicBezTo>
                  <a:pt x="1" y="55"/>
                  <a:pt x="0" y="50"/>
                  <a:pt x="7" y="42"/>
                </a:cubicBezTo>
                <a:cubicBezTo>
                  <a:pt x="12" y="36"/>
                  <a:pt x="18" y="33"/>
                  <a:pt x="22" y="35"/>
                </a:cubicBezTo>
                <a:cubicBezTo>
                  <a:pt x="31" y="40"/>
                  <a:pt x="50" y="31"/>
                  <a:pt x="50" y="20"/>
                </a:cubicBezTo>
                <a:cubicBezTo>
                  <a:pt x="50" y="7"/>
                  <a:pt x="83" y="0"/>
                  <a:pt x="97" y="10"/>
                </a:cubicBezTo>
                <a:cubicBezTo>
                  <a:pt x="103" y="16"/>
                  <a:pt x="120" y="18"/>
                  <a:pt x="142" y="16"/>
                </a:cubicBezTo>
                <a:cubicBezTo>
                  <a:pt x="161" y="14"/>
                  <a:pt x="183" y="16"/>
                  <a:pt x="190" y="20"/>
                </a:cubicBezTo>
                <a:cubicBezTo>
                  <a:pt x="198" y="24"/>
                  <a:pt x="234" y="28"/>
                  <a:pt x="271" y="29"/>
                </a:cubicBezTo>
                <a:cubicBezTo>
                  <a:pt x="355" y="31"/>
                  <a:pt x="386" y="35"/>
                  <a:pt x="392" y="44"/>
                </a:cubicBezTo>
                <a:cubicBezTo>
                  <a:pt x="402" y="59"/>
                  <a:pt x="442" y="72"/>
                  <a:pt x="479" y="72"/>
                </a:cubicBezTo>
                <a:cubicBezTo>
                  <a:pt x="539" y="72"/>
                  <a:pt x="543" y="73"/>
                  <a:pt x="543" y="85"/>
                </a:cubicBezTo>
                <a:cubicBezTo>
                  <a:pt x="543" y="92"/>
                  <a:pt x="547" y="95"/>
                  <a:pt x="553" y="92"/>
                </a:cubicBezTo>
                <a:cubicBezTo>
                  <a:pt x="558" y="90"/>
                  <a:pt x="565" y="90"/>
                  <a:pt x="567" y="93"/>
                </a:cubicBezTo>
                <a:cubicBezTo>
                  <a:pt x="575" y="100"/>
                  <a:pt x="614" y="102"/>
                  <a:pt x="614" y="94"/>
                </a:cubicBezTo>
                <a:cubicBezTo>
                  <a:pt x="614" y="91"/>
                  <a:pt x="618" y="87"/>
                  <a:pt x="622" y="87"/>
                </a:cubicBezTo>
                <a:cubicBezTo>
                  <a:pt x="625" y="87"/>
                  <a:pt x="629" y="96"/>
                  <a:pt x="629" y="107"/>
                </a:cubicBezTo>
                <a:cubicBezTo>
                  <a:pt x="629" y="130"/>
                  <a:pt x="595" y="156"/>
                  <a:pt x="544" y="171"/>
                </a:cubicBezTo>
                <a:cubicBezTo>
                  <a:pt x="527" y="176"/>
                  <a:pt x="512" y="185"/>
                  <a:pt x="509" y="192"/>
                </a:cubicBezTo>
                <a:cubicBezTo>
                  <a:pt x="507" y="198"/>
                  <a:pt x="492" y="222"/>
                  <a:pt x="476" y="244"/>
                </a:cubicBezTo>
                <a:cubicBezTo>
                  <a:pt x="447" y="284"/>
                  <a:pt x="447" y="284"/>
                  <a:pt x="447" y="284"/>
                </a:cubicBezTo>
                <a:cubicBezTo>
                  <a:pt x="459" y="308"/>
                  <a:pt x="459" y="308"/>
                  <a:pt x="459" y="308"/>
                </a:cubicBezTo>
                <a:cubicBezTo>
                  <a:pt x="471" y="332"/>
                  <a:pt x="471" y="333"/>
                  <a:pt x="450" y="355"/>
                </a:cubicBezTo>
                <a:cubicBezTo>
                  <a:pt x="438" y="367"/>
                  <a:pt x="429" y="383"/>
                  <a:pt x="429" y="390"/>
                </a:cubicBezTo>
                <a:cubicBezTo>
                  <a:pt x="429" y="399"/>
                  <a:pt x="424" y="404"/>
                  <a:pt x="415" y="404"/>
                </a:cubicBezTo>
                <a:cubicBezTo>
                  <a:pt x="407" y="404"/>
                  <a:pt x="391" y="415"/>
                  <a:pt x="380" y="429"/>
                </a:cubicBezTo>
                <a:cubicBezTo>
                  <a:pt x="360" y="453"/>
                  <a:pt x="355" y="455"/>
                  <a:pt x="324" y="455"/>
                </a:cubicBezTo>
                <a:cubicBezTo>
                  <a:pt x="305" y="455"/>
                  <a:pt x="271" y="458"/>
                  <a:pt x="248" y="462"/>
                </a:cubicBezTo>
                <a:cubicBezTo>
                  <a:pt x="215" y="468"/>
                  <a:pt x="204" y="473"/>
                  <a:pt x="198" y="486"/>
                </a:cubicBezTo>
                <a:cubicBezTo>
                  <a:pt x="190" y="503"/>
                  <a:pt x="187" y="505"/>
                  <a:pt x="174" y="497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>
            <a:off x="7184971" y="4535860"/>
            <a:ext cx="1273857" cy="1225032"/>
          </a:xfrm>
          <a:custGeom>
            <a:avLst/>
            <a:gdLst/>
            <a:ahLst/>
            <a:cxnLst>
              <a:cxn ang="0">
                <a:pos x="251" y="600"/>
              </a:cxn>
              <a:cxn ang="0">
                <a:pos x="169" y="567"/>
              </a:cxn>
              <a:cxn ang="0">
                <a:pos x="185" y="462"/>
              </a:cxn>
              <a:cxn ang="0">
                <a:pos x="177" y="356"/>
              </a:cxn>
              <a:cxn ang="0">
                <a:pos x="129" y="291"/>
              </a:cxn>
              <a:cxn ang="0">
                <a:pos x="108" y="265"/>
              </a:cxn>
              <a:cxn ang="0">
                <a:pos x="29" y="241"/>
              </a:cxn>
              <a:cxn ang="0">
                <a:pos x="17" y="203"/>
              </a:cxn>
              <a:cxn ang="0">
                <a:pos x="70" y="174"/>
              </a:cxn>
              <a:cxn ang="0">
                <a:pos x="114" y="191"/>
              </a:cxn>
              <a:cxn ang="0">
                <a:pos x="170" y="186"/>
              </a:cxn>
              <a:cxn ang="0">
                <a:pos x="154" y="115"/>
              </a:cxn>
              <a:cxn ang="0">
                <a:pos x="179" y="124"/>
              </a:cxn>
              <a:cxn ang="0">
                <a:pos x="253" y="120"/>
              </a:cxn>
              <a:cxn ang="0">
                <a:pos x="329" y="26"/>
              </a:cxn>
              <a:cxn ang="0">
                <a:pos x="375" y="13"/>
              </a:cxn>
              <a:cxn ang="0">
                <a:pos x="408" y="27"/>
              </a:cxn>
              <a:cxn ang="0">
                <a:pos x="452" y="61"/>
              </a:cxn>
              <a:cxn ang="0">
                <a:pos x="468" y="85"/>
              </a:cxn>
              <a:cxn ang="0">
                <a:pos x="540" y="122"/>
              </a:cxn>
              <a:cxn ang="0">
                <a:pos x="643" y="160"/>
              </a:cxn>
              <a:cxn ang="0">
                <a:pos x="626" y="237"/>
              </a:cxn>
              <a:cxn ang="0">
                <a:pos x="599" y="277"/>
              </a:cxn>
              <a:cxn ang="0">
                <a:pos x="572" y="318"/>
              </a:cxn>
              <a:cxn ang="0">
                <a:pos x="554" y="343"/>
              </a:cxn>
              <a:cxn ang="0">
                <a:pos x="561" y="361"/>
              </a:cxn>
              <a:cxn ang="0">
                <a:pos x="594" y="380"/>
              </a:cxn>
              <a:cxn ang="0">
                <a:pos x="593" y="434"/>
              </a:cxn>
              <a:cxn ang="0">
                <a:pos x="591" y="472"/>
              </a:cxn>
              <a:cxn ang="0">
                <a:pos x="630" y="524"/>
              </a:cxn>
              <a:cxn ang="0">
                <a:pos x="586" y="561"/>
              </a:cxn>
              <a:cxn ang="0">
                <a:pos x="517" y="568"/>
              </a:cxn>
              <a:cxn ang="0">
                <a:pos x="395" y="596"/>
              </a:cxn>
              <a:cxn ang="0">
                <a:pos x="338" y="620"/>
              </a:cxn>
            </a:cxnLst>
            <a:rect l="0" t="0" r="r" b="b"/>
            <a:pathLst>
              <a:path w="653" h="629">
                <a:moveTo>
                  <a:pt x="338" y="620"/>
                </a:moveTo>
                <a:cubicBezTo>
                  <a:pt x="330" y="606"/>
                  <a:pt x="293" y="598"/>
                  <a:pt x="251" y="600"/>
                </a:cubicBezTo>
                <a:cubicBezTo>
                  <a:pt x="211" y="602"/>
                  <a:pt x="168" y="587"/>
                  <a:pt x="176" y="574"/>
                </a:cubicBezTo>
                <a:cubicBezTo>
                  <a:pt x="178" y="570"/>
                  <a:pt x="175" y="567"/>
                  <a:pt x="169" y="567"/>
                </a:cubicBezTo>
                <a:cubicBezTo>
                  <a:pt x="160" y="567"/>
                  <a:pt x="160" y="564"/>
                  <a:pt x="169" y="541"/>
                </a:cubicBezTo>
                <a:cubicBezTo>
                  <a:pt x="174" y="526"/>
                  <a:pt x="181" y="491"/>
                  <a:pt x="185" y="462"/>
                </a:cubicBezTo>
                <a:cubicBezTo>
                  <a:pt x="190" y="415"/>
                  <a:pt x="188" y="398"/>
                  <a:pt x="191" y="384"/>
                </a:cubicBezTo>
                <a:cubicBezTo>
                  <a:pt x="195" y="367"/>
                  <a:pt x="192" y="362"/>
                  <a:pt x="177" y="356"/>
                </a:cubicBezTo>
                <a:cubicBezTo>
                  <a:pt x="156" y="346"/>
                  <a:pt x="134" y="317"/>
                  <a:pt x="140" y="307"/>
                </a:cubicBezTo>
                <a:cubicBezTo>
                  <a:pt x="142" y="304"/>
                  <a:pt x="137" y="296"/>
                  <a:pt x="129" y="291"/>
                </a:cubicBezTo>
                <a:cubicBezTo>
                  <a:pt x="120" y="285"/>
                  <a:pt x="115" y="277"/>
                  <a:pt x="118" y="273"/>
                </a:cubicBezTo>
                <a:cubicBezTo>
                  <a:pt x="121" y="268"/>
                  <a:pt x="117" y="265"/>
                  <a:pt x="108" y="265"/>
                </a:cubicBezTo>
                <a:cubicBezTo>
                  <a:pt x="100" y="265"/>
                  <a:pt x="80" y="259"/>
                  <a:pt x="64" y="251"/>
                </a:cubicBezTo>
                <a:cubicBezTo>
                  <a:pt x="49" y="243"/>
                  <a:pt x="33" y="238"/>
                  <a:pt x="29" y="241"/>
                </a:cubicBezTo>
                <a:cubicBezTo>
                  <a:pt x="24" y="243"/>
                  <a:pt x="23" y="239"/>
                  <a:pt x="26" y="228"/>
                </a:cubicBezTo>
                <a:cubicBezTo>
                  <a:pt x="29" y="215"/>
                  <a:pt x="27" y="208"/>
                  <a:pt x="17" y="203"/>
                </a:cubicBezTo>
                <a:cubicBezTo>
                  <a:pt x="0" y="193"/>
                  <a:pt x="9" y="186"/>
                  <a:pt x="38" y="185"/>
                </a:cubicBezTo>
                <a:cubicBezTo>
                  <a:pt x="51" y="184"/>
                  <a:pt x="65" y="179"/>
                  <a:pt x="70" y="174"/>
                </a:cubicBezTo>
                <a:cubicBezTo>
                  <a:pt x="78" y="164"/>
                  <a:pt x="81" y="165"/>
                  <a:pt x="92" y="180"/>
                </a:cubicBezTo>
                <a:cubicBezTo>
                  <a:pt x="100" y="190"/>
                  <a:pt x="109" y="195"/>
                  <a:pt x="114" y="191"/>
                </a:cubicBezTo>
                <a:cubicBezTo>
                  <a:pt x="119" y="189"/>
                  <a:pt x="133" y="186"/>
                  <a:pt x="146" y="186"/>
                </a:cubicBezTo>
                <a:cubicBezTo>
                  <a:pt x="170" y="186"/>
                  <a:pt x="170" y="186"/>
                  <a:pt x="170" y="18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2" y="141"/>
                  <a:pt x="157" y="122"/>
                  <a:pt x="154" y="115"/>
                </a:cubicBezTo>
                <a:cubicBezTo>
                  <a:pt x="149" y="103"/>
                  <a:pt x="150" y="103"/>
                  <a:pt x="164" y="110"/>
                </a:cubicBezTo>
                <a:cubicBezTo>
                  <a:pt x="172" y="114"/>
                  <a:pt x="179" y="121"/>
                  <a:pt x="179" y="124"/>
                </a:cubicBezTo>
                <a:cubicBezTo>
                  <a:pt x="179" y="131"/>
                  <a:pt x="232" y="140"/>
                  <a:pt x="246" y="134"/>
                </a:cubicBezTo>
                <a:cubicBezTo>
                  <a:pt x="252" y="132"/>
                  <a:pt x="255" y="126"/>
                  <a:pt x="253" y="120"/>
                </a:cubicBezTo>
                <a:cubicBezTo>
                  <a:pt x="250" y="113"/>
                  <a:pt x="259" y="106"/>
                  <a:pt x="281" y="96"/>
                </a:cubicBezTo>
                <a:cubicBezTo>
                  <a:pt x="313" y="82"/>
                  <a:pt x="329" y="59"/>
                  <a:pt x="329" y="26"/>
                </a:cubicBezTo>
                <a:cubicBezTo>
                  <a:pt x="329" y="18"/>
                  <a:pt x="338" y="10"/>
                  <a:pt x="350" y="6"/>
                </a:cubicBezTo>
                <a:cubicBezTo>
                  <a:pt x="368" y="0"/>
                  <a:pt x="371" y="1"/>
                  <a:pt x="375" y="13"/>
                </a:cubicBezTo>
                <a:cubicBezTo>
                  <a:pt x="377" y="24"/>
                  <a:pt x="382" y="26"/>
                  <a:pt x="393" y="23"/>
                </a:cubicBezTo>
                <a:cubicBezTo>
                  <a:pt x="403" y="20"/>
                  <a:pt x="408" y="21"/>
                  <a:pt x="408" y="27"/>
                </a:cubicBezTo>
                <a:cubicBezTo>
                  <a:pt x="408" y="40"/>
                  <a:pt x="431" y="59"/>
                  <a:pt x="442" y="56"/>
                </a:cubicBezTo>
                <a:cubicBezTo>
                  <a:pt x="447" y="54"/>
                  <a:pt x="451" y="56"/>
                  <a:pt x="452" y="61"/>
                </a:cubicBezTo>
                <a:cubicBezTo>
                  <a:pt x="452" y="65"/>
                  <a:pt x="453" y="72"/>
                  <a:pt x="454" y="77"/>
                </a:cubicBezTo>
                <a:cubicBezTo>
                  <a:pt x="454" y="82"/>
                  <a:pt x="461" y="85"/>
                  <a:pt x="468" y="85"/>
                </a:cubicBezTo>
                <a:cubicBezTo>
                  <a:pt x="475" y="84"/>
                  <a:pt x="490" y="92"/>
                  <a:pt x="502" y="102"/>
                </a:cubicBezTo>
                <a:cubicBezTo>
                  <a:pt x="513" y="112"/>
                  <a:pt x="530" y="121"/>
                  <a:pt x="540" y="122"/>
                </a:cubicBezTo>
                <a:cubicBezTo>
                  <a:pt x="550" y="123"/>
                  <a:pt x="576" y="132"/>
                  <a:pt x="597" y="141"/>
                </a:cubicBezTo>
                <a:cubicBezTo>
                  <a:pt x="618" y="151"/>
                  <a:pt x="639" y="160"/>
                  <a:pt x="643" y="160"/>
                </a:cubicBezTo>
                <a:cubicBezTo>
                  <a:pt x="653" y="160"/>
                  <a:pt x="653" y="171"/>
                  <a:pt x="642" y="190"/>
                </a:cubicBezTo>
                <a:cubicBezTo>
                  <a:pt x="638" y="198"/>
                  <a:pt x="630" y="219"/>
                  <a:pt x="626" y="237"/>
                </a:cubicBezTo>
                <a:cubicBezTo>
                  <a:pt x="621" y="256"/>
                  <a:pt x="614" y="269"/>
                  <a:pt x="607" y="269"/>
                </a:cubicBezTo>
                <a:cubicBezTo>
                  <a:pt x="602" y="269"/>
                  <a:pt x="598" y="273"/>
                  <a:pt x="599" y="277"/>
                </a:cubicBezTo>
                <a:cubicBezTo>
                  <a:pt x="600" y="281"/>
                  <a:pt x="594" y="290"/>
                  <a:pt x="586" y="297"/>
                </a:cubicBezTo>
                <a:cubicBezTo>
                  <a:pt x="579" y="304"/>
                  <a:pt x="572" y="313"/>
                  <a:pt x="572" y="318"/>
                </a:cubicBezTo>
                <a:cubicBezTo>
                  <a:pt x="572" y="323"/>
                  <a:pt x="567" y="329"/>
                  <a:pt x="561" y="331"/>
                </a:cubicBezTo>
                <a:cubicBezTo>
                  <a:pt x="555" y="333"/>
                  <a:pt x="552" y="338"/>
                  <a:pt x="554" y="343"/>
                </a:cubicBezTo>
                <a:cubicBezTo>
                  <a:pt x="557" y="347"/>
                  <a:pt x="555" y="355"/>
                  <a:pt x="550" y="362"/>
                </a:cubicBezTo>
                <a:cubicBezTo>
                  <a:pt x="541" y="372"/>
                  <a:pt x="543" y="372"/>
                  <a:pt x="561" y="361"/>
                </a:cubicBezTo>
                <a:cubicBezTo>
                  <a:pt x="581" y="348"/>
                  <a:pt x="582" y="348"/>
                  <a:pt x="591" y="360"/>
                </a:cubicBezTo>
                <a:cubicBezTo>
                  <a:pt x="597" y="368"/>
                  <a:pt x="598" y="376"/>
                  <a:pt x="594" y="380"/>
                </a:cubicBezTo>
                <a:cubicBezTo>
                  <a:pt x="590" y="384"/>
                  <a:pt x="591" y="394"/>
                  <a:pt x="598" y="406"/>
                </a:cubicBezTo>
                <a:cubicBezTo>
                  <a:pt x="607" y="425"/>
                  <a:pt x="607" y="427"/>
                  <a:pt x="593" y="434"/>
                </a:cubicBezTo>
                <a:cubicBezTo>
                  <a:pt x="581" y="440"/>
                  <a:pt x="580" y="444"/>
                  <a:pt x="587" y="452"/>
                </a:cubicBezTo>
                <a:cubicBezTo>
                  <a:pt x="591" y="457"/>
                  <a:pt x="593" y="466"/>
                  <a:pt x="591" y="472"/>
                </a:cubicBezTo>
                <a:cubicBezTo>
                  <a:pt x="586" y="486"/>
                  <a:pt x="613" y="518"/>
                  <a:pt x="627" y="513"/>
                </a:cubicBezTo>
                <a:cubicBezTo>
                  <a:pt x="636" y="510"/>
                  <a:pt x="637" y="511"/>
                  <a:pt x="630" y="524"/>
                </a:cubicBezTo>
                <a:cubicBezTo>
                  <a:pt x="625" y="532"/>
                  <a:pt x="619" y="539"/>
                  <a:pt x="615" y="539"/>
                </a:cubicBezTo>
                <a:cubicBezTo>
                  <a:pt x="611" y="539"/>
                  <a:pt x="598" y="549"/>
                  <a:pt x="586" y="561"/>
                </a:cubicBezTo>
                <a:cubicBezTo>
                  <a:pt x="573" y="574"/>
                  <a:pt x="559" y="581"/>
                  <a:pt x="552" y="579"/>
                </a:cubicBezTo>
                <a:cubicBezTo>
                  <a:pt x="545" y="577"/>
                  <a:pt x="530" y="572"/>
                  <a:pt x="517" y="568"/>
                </a:cubicBezTo>
                <a:cubicBezTo>
                  <a:pt x="456" y="548"/>
                  <a:pt x="454" y="548"/>
                  <a:pt x="425" y="564"/>
                </a:cubicBezTo>
                <a:cubicBezTo>
                  <a:pt x="407" y="574"/>
                  <a:pt x="396" y="585"/>
                  <a:pt x="395" y="596"/>
                </a:cubicBezTo>
                <a:cubicBezTo>
                  <a:pt x="393" y="605"/>
                  <a:pt x="390" y="616"/>
                  <a:pt x="387" y="619"/>
                </a:cubicBezTo>
                <a:cubicBezTo>
                  <a:pt x="377" y="628"/>
                  <a:pt x="344" y="629"/>
                  <a:pt x="338" y="620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>
            <a:off x="7923987" y="4471501"/>
            <a:ext cx="363959" cy="295162"/>
          </a:xfrm>
          <a:custGeom>
            <a:avLst/>
            <a:gdLst/>
            <a:ahLst/>
            <a:cxnLst>
              <a:cxn ang="0">
                <a:pos x="130" y="134"/>
              </a:cxn>
              <a:cxn ang="0">
                <a:pos x="115" y="105"/>
              </a:cxn>
              <a:cxn ang="0">
                <a:pos x="102" y="104"/>
              </a:cxn>
              <a:cxn ang="0">
                <a:pos x="80" y="110"/>
              </a:cxn>
              <a:cxn ang="0">
                <a:pos x="58" y="79"/>
              </a:cxn>
              <a:cxn ang="0">
                <a:pos x="34" y="58"/>
              </a:cxn>
              <a:cxn ang="0">
                <a:pos x="15" y="48"/>
              </a:cxn>
              <a:cxn ang="0">
                <a:pos x="0" y="40"/>
              </a:cxn>
              <a:cxn ang="0">
                <a:pos x="42" y="16"/>
              </a:cxn>
              <a:cxn ang="0">
                <a:pos x="83" y="10"/>
              </a:cxn>
              <a:cxn ang="0">
                <a:pos x="114" y="4"/>
              </a:cxn>
              <a:cxn ang="0">
                <a:pos x="133" y="17"/>
              </a:cxn>
              <a:cxn ang="0">
                <a:pos x="150" y="41"/>
              </a:cxn>
              <a:cxn ang="0">
                <a:pos x="161" y="59"/>
              </a:cxn>
              <a:cxn ang="0">
                <a:pos x="179" y="95"/>
              </a:cxn>
              <a:cxn ang="0">
                <a:pos x="172" y="98"/>
              </a:cxn>
              <a:cxn ang="0">
                <a:pos x="164" y="103"/>
              </a:cxn>
              <a:cxn ang="0">
                <a:pos x="161" y="129"/>
              </a:cxn>
              <a:cxn ang="0">
                <a:pos x="130" y="134"/>
              </a:cxn>
            </a:cxnLst>
            <a:rect l="0" t="0" r="r" b="b"/>
            <a:pathLst>
              <a:path w="187" h="152">
                <a:moveTo>
                  <a:pt x="130" y="134"/>
                </a:moveTo>
                <a:cubicBezTo>
                  <a:pt x="121" y="125"/>
                  <a:pt x="115" y="112"/>
                  <a:pt x="115" y="105"/>
                </a:cubicBezTo>
                <a:cubicBezTo>
                  <a:pt x="115" y="93"/>
                  <a:pt x="114" y="93"/>
                  <a:pt x="102" y="104"/>
                </a:cubicBezTo>
                <a:cubicBezTo>
                  <a:pt x="88" y="116"/>
                  <a:pt x="78" y="119"/>
                  <a:pt x="80" y="110"/>
                </a:cubicBezTo>
                <a:cubicBezTo>
                  <a:pt x="82" y="94"/>
                  <a:pt x="77" y="86"/>
                  <a:pt x="58" y="79"/>
                </a:cubicBezTo>
                <a:cubicBezTo>
                  <a:pt x="47" y="75"/>
                  <a:pt x="36" y="66"/>
                  <a:pt x="34" y="58"/>
                </a:cubicBezTo>
                <a:cubicBezTo>
                  <a:pt x="31" y="47"/>
                  <a:pt x="26" y="45"/>
                  <a:pt x="15" y="48"/>
                </a:cubicBezTo>
                <a:cubicBezTo>
                  <a:pt x="4" y="52"/>
                  <a:pt x="0" y="50"/>
                  <a:pt x="0" y="40"/>
                </a:cubicBezTo>
                <a:cubicBezTo>
                  <a:pt x="0" y="22"/>
                  <a:pt x="26" y="8"/>
                  <a:pt x="42" y="16"/>
                </a:cubicBezTo>
                <a:cubicBezTo>
                  <a:pt x="52" y="22"/>
                  <a:pt x="63" y="20"/>
                  <a:pt x="83" y="10"/>
                </a:cubicBezTo>
                <a:cubicBezTo>
                  <a:pt x="99" y="3"/>
                  <a:pt x="112" y="0"/>
                  <a:pt x="114" y="4"/>
                </a:cubicBezTo>
                <a:cubicBezTo>
                  <a:pt x="115" y="8"/>
                  <a:pt x="124" y="14"/>
                  <a:pt x="133" y="17"/>
                </a:cubicBezTo>
                <a:cubicBezTo>
                  <a:pt x="145" y="22"/>
                  <a:pt x="150" y="29"/>
                  <a:pt x="150" y="41"/>
                </a:cubicBezTo>
                <a:cubicBezTo>
                  <a:pt x="150" y="52"/>
                  <a:pt x="154" y="59"/>
                  <a:pt x="161" y="59"/>
                </a:cubicBezTo>
                <a:cubicBezTo>
                  <a:pt x="175" y="59"/>
                  <a:pt x="187" y="82"/>
                  <a:pt x="179" y="95"/>
                </a:cubicBezTo>
                <a:cubicBezTo>
                  <a:pt x="175" y="100"/>
                  <a:pt x="172" y="102"/>
                  <a:pt x="172" y="98"/>
                </a:cubicBezTo>
                <a:cubicBezTo>
                  <a:pt x="171" y="94"/>
                  <a:pt x="168" y="96"/>
                  <a:pt x="164" y="103"/>
                </a:cubicBezTo>
                <a:cubicBezTo>
                  <a:pt x="160" y="110"/>
                  <a:pt x="159" y="121"/>
                  <a:pt x="161" y="129"/>
                </a:cubicBezTo>
                <a:cubicBezTo>
                  <a:pt x="167" y="148"/>
                  <a:pt x="147" y="152"/>
                  <a:pt x="130" y="134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8066019" y="4140832"/>
            <a:ext cx="350644" cy="370616"/>
          </a:xfrm>
          <a:custGeom>
            <a:avLst/>
            <a:gdLst/>
            <a:ahLst/>
            <a:cxnLst>
              <a:cxn ang="0">
                <a:pos x="77" y="183"/>
              </a:cxn>
              <a:cxn ang="0">
                <a:pos x="51" y="168"/>
              </a:cxn>
              <a:cxn ang="0">
                <a:pos x="22" y="162"/>
              </a:cxn>
              <a:cxn ang="0">
                <a:pos x="2" y="165"/>
              </a:cxn>
              <a:cxn ang="0">
                <a:pos x="23" y="155"/>
              </a:cxn>
              <a:cxn ang="0">
                <a:pos x="43" y="146"/>
              </a:cxn>
              <a:cxn ang="0">
                <a:pos x="22" y="142"/>
              </a:cxn>
              <a:cxn ang="0">
                <a:pos x="0" y="137"/>
              </a:cxn>
              <a:cxn ang="0">
                <a:pos x="17" y="104"/>
              </a:cxn>
              <a:cxn ang="0">
                <a:pos x="34" y="62"/>
              </a:cxn>
              <a:cxn ang="0">
                <a:pos x="42" y="52"/>
              </a:cxn>
              <a:cxn ang="0">
                <a:pos x="46" y="73"/>
              </a:cxn>
              <a:cxn ang="0">
                <a:pos x="84" y="98"/>
              </a:cxn>
              <a:cxn ang="0">
                <a:pos x="89" y="70"/>
              </a:cxn>
              <a:cxn ang="0">
                <a:pos x="76" y="52"/>
              </a:cxn>
              <a:cxn ang="0">
                <a:pos x="83" y="15"/>
              </a:cxn>
              <a:cxn ang="0">
                <a:pos x="140" y="67"/>
              </a:cxn>
              <a:cxn ang="0">
                <a:pos x="136" y="90"/>
              </a:cxn>
              <a:cxn ang="0">
                <a:pos x="138" y="114"/>
              </a:cxn>
              <a:cxn ang="0">
                <a:pos x="109" y="132"/>
              </a:cxn>
              <a:cxn ang="0">
                <a:pos x="99" y="150"/>
              </a:cxn>
              <a:cxn ang="0">
                <a:pos x="101" y="177"/>
              </a:cxn>
              <a:cxn ang="0">
                <a:pos x="77" y="183"/>
              </a:cxn>
            </a:cxnLst>
            <a:rect l="0" t="0" r="r" b="b"/>
            <a:pathLst>
              <a:path w="179" h="190">
                <a:moveTo>
                  <a:pt x="77" y="183"/>
                </a:moveTo>
                <a:cubicBezTo>
                  <a:pt x="68" y="179"/>
                  <a:pt x="56" y="172"/>
                  <a:pt x="51" y="168"/>
                </a:cubicBezTo>
                <a:cubicBezTo>
                  <a:pt x="46" y="163"/>
                  <a:pt x="33" y="161"/>
                  <a:pt x="22" y="162"/>
                </a:cubicBezTo>
                <a:cubicBezTo>
                  <a:pt x="2" y="165"/>
                  <a:pt x="2" y="165"/>
                  <a:pt x="2" y="165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0" y="137"/>
                  <a:pt x="0" y="137"/>
                  <a:pt x="0" y="137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27" y="86"/>
                  <a:pt x="34" y="67"/>
                  <a:pt x="34" y="62"/>
                </a:cubicBezTo>
                <a:cubicBezTo>
                  <a:pt x="34" y="56"/>
                  <a:pt x="38" y="52"/>
                  <a:pt x="42" y="52"/>
                </a:cubicBezTo>
                <a:cubicBezTo>
                  <a:pt x="46" y="52"/>
                  <a:pt x="48" y="61"/>
                  <a:pt x="46" y="73"/>
                </a:cubicBezTo>
                <a:cubicBezTo>
                  <a:pt x="42" y="101"/>
                  <a:pt x="64" y="116"/>
                  <a:pt x="84" y="98"/>
                </a:cubicBezTo>
                <a:cubicBezTo>
                  <a:pt x="95" y="89"/>
                  <a:pt x="96" y="84"/>
                  <a:pt x="89" y="70"/>
                </a:cubicBezTo>
                <a:cubicBezTo>
                  <a:pt x="85" y="60"/>
                  <a:pt x="78" y="52"/>
                  <a:pt x="76" y="52"/>
                </a:cubicBezTo>
                <a:cubicBezTo>
                  <a:pt x="64" y="52"/>
                  <a:pt x="71" y="18"/>
                  <a:pt x="83" y="15"/>
                </a:cubicBezTo>
                <a:cubicBezTo>
                  <a:pt x="145" y="0"/>
                  <a:pt x="179" y="31"/>
                  <a:pt x="140" y="67"/>
                </a:cubicBezTo>
                <a:cubicBezTo>
                  <a:pt x="125" y="80"/>
                  <a:pt x="125" y="82"/>
                  <a:pt x="136" y="90"/>
                </a:cubicBezTo>
                <a:cubicBezTo>
                  <a:pt x="147" y="98"/>
                  <a:pt x="147" y="101"/>
                  <a:pt x="138" y="114"/>
                </a:cubicBezTo>
                <a:cubicBezTo>
                  <a:pt x="132" y="121"/>
                  <a:pt x="119" y="130"/>
                  <a:pt x="109" y="132"/>
                </a:cubicBezTo>
                <a:cubicBezTo>
                  <a:pt x="94" y="136"/>
                  <a:pt x="92" y="139"/>
                  <a:pt x="99" y="150"/>
                </a:cubicBezTo>
                <a:cubicBezTo>
                  <a:pt x="103" y="158"/>
                  <a:pt x="103" y="170"/>
                  <a:pt x="101" y="177"/>
                </a:cubicBezTo>
                <a:cubicBezTo>
                  <a:pt x="96" y="189"/>
                  <a:pt x="93" y="190"/>
                  <a:pt x="77" y="183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27"/>
          <p:cNvSpPr>
            <a:spLocks/>
          </p:cNvSpPr>
          <p:nvPr/>
        </p:nvSpPr>
        <p:spPr bwMode="auto">
          <a:xfrm>
            <a:off x="8265754" y="5039633"/>
            <a:ext cx="432758" cy="237460"/>
          </a:xfrm>
          <a:custGeom>
            <a:avLst/>
            <a:gdLst/>
            <a:ahLst/>
            <a:cxnLst>
              <a:cxn ang="0">
                <a:pos x="46" y="103"/>
              </a:cxn>
              <a:cxn ang="0">
                <a:pos x="24" y="86"/>
              </a:cxn>
              <a:cxn ang="0">
                <a:pos x="15" y="74"/>
              </a:cxn>
              <a:cxn ang="0">
                <a:pos x="25" y="60"/>
              </a:cxn>
              <a:cxn ang="0">
                <a:pos x="46" y="32"/>
              </a:cxn>
              <a:cxn ang="0">
                <a:pos x="144" y="3"/>
              </a:cxn>
              <a:cxn ang="0">
                <a:pos x="174" y="22"/>
              </a:cxn>
              <a:cxn ang="0">
                <a:pos x="209" y="59"/>
              </a:cxn>
              <a:cxn ang="0">
                <a:pos x="204" y="77"/>
              </a:cxn>
              <a:cxn ang="0">
                <a:pos x="178" y="83"/>
              </a:cxn>
              <a:cxn ang="0">
                <a:pos x="166" y="77"/>
              </a:cxn>
              <a:cxn ang="0">
                <a:pos x="157" y="93"/>
              </a:cxn>
              <a:cxn ang="0">
                <a:pos x="128" y="98"/>
              </a:cxn>
              <a:cxn ang="0">
                <a:pos x="110" y="91"/>
              </a:cxn>
              <a:cxn ang="0">
                <a:pos x="97" y="107"/>
              </a:cxn>
              <a:cxn ang="0">
                <a:pos x="76" y="120"/>
              </a:cxn>
              <a:cxn ang="0">
                <a:pos x="46" y="103"/>
              </a:cxn>
            </a:cxnLst>
            <a:rect l="0" t="0" r="r" b="b"/>
            <a:pathLst>
              <a:path w="222" h="122">
                <a:moveTo>
                  <a:pt x="46" y="103"/>
                </a:moveTo>
                <a:cubicBezTo>
                  <a:pt x="40" y="88"/>
                  <a:pt x="34" y="83"/>
                  <a:pt x="24" y="86"/>
                </a:cubicBezTo>
                <a:cubicBezTo>
                  <a:pt x="8" y="90"/>
                  <a:pt x="0" y="79"/>
                  <a:pt x="15" y="74"/>
                </a:cubicBezTo>
                <a:cubicBezTo>
                  <a:pt x="21" y="72"/>
                  <a:pt x="25" y="65"/>
                  <a:pt x="25" y="60"/>
                </a:cubicBezTo>
                <a:cubicBezTo>
                  <a:pt x="25" y="55"/>
                  <a:pt x="34" y="42"/>
                  <a:pt x="46" y="32"/>
                </a:cubicBezTo>
                <a:cubicBezTo>
                  <a:pt x="65" y="13"/>
                  <a:pt x="81" y="9"/>
                  <a:pt x="144" y="3"/>
                </a:cubicBezTo>
                <a:cubicBezTo>
                  <a:pt x="172" y="0"/>
                  <a:pt x="172" y="1"/>
                  <a:pt x="174" y="22"/>
                </a:cubicBezTo>
                <a:cubicBezTo>
                  <a:pt x="176" y="46"/>
                  <a:pt x="194" y="65"/>
                  <a:pt x="209" y="59"/>
                </a:cubicBezTo>
                <a:cubicBezTo>
                  <a:pt x="222" y="54"/>
                  <a:pt x="220" y="60"/>
                  <a:pt x="204" y="77"/>
                </a:cubicBezTo>
                <a:cubicBezTo>
                  <a:pt x="192" y="88"/>
                  <a:pt x="187" y="90"/>
                  <a:pt x="178" y="83"/>
                </a:cubicBezTo>
                <a:cubicBezTo>
                  <a:pt x="173" y="78"/>
                  <a:pt x="167" y="76"/>
                  <a:pt x="166" y="77"/>
                </a:cubicBezTo>
                <a:cubicBezTo>
                  <a:pt x="165" y="79"/>
                  <a:pt x="161" y="86"/>
                  <a:pt x="157" y="93"/>
                </a:cubicBezTo>
                <a:cubicBezTo>
                  <a:pt x="146" y="113"/>
                  <a:pt x="132" y="115"/>
                  <a:pt x="128" y="98"/>
                </a:cubicBezTo>
                <a:cubicBezTo>
                  <a:pt x="125" y="86"/>
                  <a:pt x="121" y="85"/>
                  <a:pt x="110" y="91"/>
                </a:cubicBezTo>
                <a:cubicBezTo>
                  <a:pt x="103" y="95"/>
                  <a:pt x="97" y="102"/>
                  <a:pt x="97" y="107"/>
                </a:cubicBezTo>
                <a:cubicBezTo>
                  <a:pt x="97" y="113"/>
                  <a:pt x="87" y="118"/>
                  <a:pt x="76" y="120"/>
                </a:cubicBezTo>
                <a:cubicBezTo>
                  <a:pt x="58" y="122"/>
                  <a:pt x="53" y="120"/>
                  <a:pt x="46" y="103"/>
                </a:cubicBezTo>
                <a:close/>
              </a:path>
            </a:pathLst>
          </a:custGeom>
          <a:solidFill>
            <a:srgbClr val="3EB8CD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34549" y="5130622"/>
            <a:ext cx="1176209" cy="1371502"/>
            <a:chOff x="7473165" y="5002264"/>
            <a:chExt cx="1176209" cy="1371502"/>
          </a:xfrm>
          <a:solidFill>
            <a:srgbClr val="002060"/>
          </a:solidFill>
        </p:grpSpPr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8041297" y="6176253"/>
              <a:ext cx="292943" cy="197513"/>
            </a:xfrm>
            <a:custGeom>
              <a:avLst/>
              <a:gdLst/>
              <a:ahLst/>
              <a:cxnLst>
                <a:cxn ang="0">
                  <a:pos x="104" y="75"/>
                </a:cxn>
                <a:cxn ang="0">
                  <a:pos x="81" y="61"/>
                </a:cxn>
                <a:cxn ang="0">
                  <a:pos x="4" y="14"/>
                </a:cxn>
                <a:cxn ang="0">
                  <a:pos x="16" y="9"/>
                </a:cxn>
                <a:cxn ang="0">
                  <a:pos x="30" y="5"/>
                </a:cxn>
                <a:cxn ang="0">
                  <a:pos x="51" y="5"/>
                </a:cxn>
                <a:cxn ang="0">
                  <a:pos x="107" y="6"/>
                </a:cxn>
                <a:cxn ang="0">
                  <a:pos x="148" y="4"/>
                </a:cxn>
                <a:cxn ang="0">
                  <a:pos x="138" y="26"/>
                </a:cxn>
                <a:cxn ang="0">
                  <a:pos x="135" y="55"/>
                </a:cxn>
                <a:cxn ang="0">
                  <a:pos x="104" y="75"/>
                </a:cxn>
              </a:cxnLst>
              <a:rect l="0" t="0" r="r" b="b"/>
              <a:pathLst>
                <a:path w="150" h="102">
                  <a:moveTo>
                    <a:pt x="104" y="75"/>
                  </a:moveTo>
                  <a:cubicBezTo>
                    <a:pt x="99" y="67"/>
                    <a:pt x="89" y="61"/>
                    <a:pt x="81" y="61"/>
                  </a:cubicBezTo>
                  <a:cubicBezTo>
                    <a:pt x="60" y="61"/>
                    <a:pt x="0" y="24"/>
                    <a:pt x="4" y="14"/>
                  </a:cubicBezTo>
                  <a:cubicBezTo>
                    <a:pt x="5" y="9"/>
                    <a:pt x="11" y="7"/>
                    <a:pt x="16" y="9"/>
                  </a:cubicBezTo>
                  <a:cubicBezTo>
                    <a:pt x="21" y="11"/>
                    <a:pt x="28" y="9"/>
                    <a:pt x="30" y="5"/>
                  </a:cubicBezTo>
                  <a:cubicBezTo>
                    <a:pt x="33" y="0"/>
                    <a:pt x="40" y="0"/>
                    <a:pt x="51" y="5"/>
                  </a:cubicBezTo>
                  <a:cubicBezTo>
                    <a:pt x="61" y="10"/>
                    <a:pt x="81" y="10"/>
                    <a:pt x="107" y="6"/>
                  </a:cubicBezTo>
                  <a:cubicBezTo>
                    <a:pt x="130" y="3"/>
                    <a:pt x="148" y="2"/>
                    <a:pt x="148" y="4"/>
                  </a:cubicBezTo>
                  <a:cubicBezTo>
                    <a:pt x="148" y="6"/>
                    <a:pt x="144" y="16"/>
                    <a:pt x="138" y="26"/>
                  </a:cubicBezTo>
                  <a:cubicBezTo>
                    <a:pt x="132" y="37"/>
                    <a:pt x="131" y="47"/>
                    <a:pt x="135" y="55"/>
                  </a:cubicBezTo>
                  <a:cubicBezTo>
                    <a:pt x="150" y="83"/>
                    <a:pt x="121" y="102"/>
                    <a:pt x="104" y="7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473165" y="5002264"/>
              <a:ext cx="1176209" cy="1196182"/>
              <a:chOff x="7473165" y="5002264"/>
              <a:chExt cx="1176209" cy="1196182"/>
            </a:xfrm>
            <a:grpFill/>
          </p:grpSpPr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7473165" y="5002264"/>
                <a:ext cx="1176209" cy="1196182"/>
              </a:xfrm>
              <a:custGeom>
                <a:avLst/>
                <a:gdLst/>
                <a:ahLst/>
                <a:cxnLst>
                  <a:cxn ang="0">
                    <a:pos x="460" y="609"/>
                  </a:cxn>
                  <a:cxn ang="0">
                    <a:pos x="477" y="564"/>
                  </a:cxn>
                  <a:cxn ang="0">
                    <a:pos x="469" y="517"/>
                  </a:cxn>
                  <a:cxn ang="0">
                    <a:pos x="437" y="470"/>
                  </a:cxn>
                  <a:cxn ang="0">
                    <a:pos x="416" y="449"/>
                  </a:cxn>
                  <a:cxn ang="0">
                    <a:pos x="398" y="431"/>
                  </a:cxn>
                  <a:cxn ang="0">
                    <a:pos x="372" y="414"/>
                  </a:cxn>
                  <a:cxn ang="0">
                    <a:pos x="330" y="393"/>
                  </a:cxn>
                  <a:cxn ang="0">
                    <a:pos x="245" y="333"/>
                  </a:cxn>
                  <a:cxn ang="0">
                    <a:pos x="190" y="268"/>
                  </a:cxn>
                  <a:cxn ang="0">
                    <a:pos x="183" y="234"/>
                  </a:cxn>
                  <a:cxn ang="0">
                    <a:pos x="143" y="193"/>
                  </a:cxn>
                  <a:cxn ang="0">
                    <a:pos x="110" y="177"/>
                  </a:cxn>
                  <a:cxn ang="0">
                    <a:pos x="83" y="199"/>
                  </a:cxn>
                  <a:cxn ang="0">
                    <a:pos x="49" y="211"/>
                  </a:cxn>
                  <a:cxn ang="0">
                    <a:pos x="38" y="202"/>
                  </a:cxn>
                  <a:cxn ang="0">
                    <a:pos x="14" y="187"/>
                  </a:cxn>
                  <a:cxn ang="0">
                    <a:pos x="12" y="171"/>
                  </a:cxn>
                  <a:cxn ang="0">
                    <a:pos x="10" y="155"/>
                  </a:cxn>
                  <a:cxn ang="0">
                    <a:pos x="13" y="130"/>
                  </a:cxn>
                  <a:cxn ang="0">
                    <a:pos x="19" y="108"/>
                  </a:cxn>
                  <a:cxn ang="0">
                    <a:pos x="40" y="82"/>
                  </a:cxn>
                  <a:cxn ang="0">
                    <a:pos x="70" y="57"/>
                  </a:cxn>
                  <a:cxn ang="0">
                    <a:pos x="96" y="69"/>
                  </a:cxn>
                  <a:cxn ang="0">
                    <a:pos x="119" y="74"/>
                  </a:cxn>
                  <a:cxn ang="0">
                    <a:pos x="142" y="45"/>
                  </a:cxn>
                  <a:cxn ang="0">
                    <a:pos x="176" y="48"/>
                  </a:cxn>
                  <a:cxn ang="0">
                    <a:pos x="183" y="37"/>
                  </a:cxn>
                  <a:cxn ang="0">
                    <a:pos x="190" y="26"/>
                  </a:cxn>
                  <a:cxn ang="0">
                    <a:pos x="202" y="19"/>
                  </a:cxn>
                  <a:cxn ang="0">
                    <a:pos x="219" y="16"/>
                  </a:cxn>
                  <a:cxn ang="0">
                    <a:pos x="281" y="13"/>
                  </a:cxn>
                  <a:cxn ang="0">
                    <a:pos x="313" y="29"/>
                  </a:cxn>
                  <a:cxn ang="0">
                    <a:pos x="338" y="59"/>
                  </a:cxn>
                  <a:cxn ang="0">
                    <a:pos x="317" y="92"/>
                  </a:cxn>
                  <a:cxn ang="0">
                    <a:pos x="283" y="131"/>
                  </a:cxn>
                  <a:cxn ang="0">
                    <a:pos x="283" y="154"/>
                  </a:cxn>
                  <a:cxn ang="0">
                    <a:pos x="280" y="180"/>
                  </a:cxn>
                  <a:cxn ang="0">
                    <a:pos x="285" y="215"/>
                  </a:cxn>
                  <a:cxn ang="0">
                    <a:pos x="291" y="227"/>
                  </a:cxn>
                  <a:cxn ang="0">
                    <a:pos x="298" y="220"/>
                  </a:cxn>
                  <a:cxn ang="0">
                    <a:pos x="323" y="229"/>
                  </a:cxn>
                  <a:cxn ang="0">
                    <a:pos x="359" y="281"/>
                  </a:cxn>
                  <a:cxn ang="0">
                    <a:pos x="451" y="357"/>
                  </a:cxn>
                  <a:cxn ang="0">
                    <a:pos x="468" y="373"/>
                  </a:cxn>
                  <a:cxn ang="0">
                    <a:pos x="506" y="406"/>
                  </a:cxn>
                  <a:cxn ang="0">
                    <a:pos x="593" y="481"/>
                  </a:cxn>
                  <a:cxn ang="0">
                    <a:pos x="579" y="478"/>
                  </a:cxn>
                  <a:cxn ang="0">
                    <a:pos x="553" y="455"/>
                  </a:cxn>
                  <a:cxn ang="0">
                    <a:pos x="518" y="460"/>
                  </a:cxn>
                  <a:cxn ang="0">
                    <a:pos x="508" y="512"/>
                  </a:cxn>
                  <a:cxn ang="0">
                    <a:pos x="512" y="554"/>
                  </a:cxn>
                  <a:cxn ang="0">
                    <a:pos x="498" y="569"/>
                  </a:cxn>
                  <a:cxn ang="0">
                    <a:pos x="469" y="614"/>
                  </a:cxn>
                  <a:cxn ang="0">
                    <a:pos x="460" y="609"/>
                  </a:cxn>
                </a:cxnLst>
                <a:rect l="0" t="0" r="r" b="b"/>
                <a:pathLst>
                  <a:path w="604" h="614">
                    <a:moveTo>
                      <a:pt x="460" y="609"/>
                    </a:moveTo>
                    <a:cubicBezTo>
                      <a:pt x="455" y="604"/>
                      <a:pt x="467" y="570"/>
                      <a:pt x="477" y="564"/>
                    </a:cubicBezTo>
                    <a:cubicBezTo>
                      <a:pt x="481" y="562"/>
                      <a:pt x="477" y="542"/>
                      <a:pt x="469" y="517"/>
                    </a:cubicBezTo>
                    <a:cubicBezTo>
                      <a:pt x="457" y="484"/>
                      <a:pt x="450" y="473"/>
                      <a:pt x="437" y="470"/>
                    </a:cubicBezTo>
                    <a:cubicBezTo>
                      <a:pt x="427" y="468"/>
                      <a:pt x="419" y="459"/>
                      <a:pt x="416" y="449"/>
                    </a:cubicBezTo>
                    <a:cubicBezTo>
                      <a:pt x="413" y="437"/>
                      <a:pt x="407" y="431"/>
                      <a:pt x="398" y="431"/>
                    </a:cubicBezTo>
                    <a:cubicBezTo>
                      <a:pt x="390" y="431"/>
                      <a:pt x="379" y="423"/>
                      <a:pt x="372" y="414"/>
                    </a:cubicBezTo>
                    <a:cubicBezTo>
                      <a:pt x="365" y="402"/>
                      <a:pt x="352" y="396"/>
                      <a:pt x="330" y="393"/>
                    </a:cubicBezTo>
                    <a:cubicBezTo>
                      <a:pt x="304" y="389"/>
                      <a:pt x="292" y="381"/>
                      <a:pt x="245" y="333"/>
                    </a:cubicBezTo>
                    <a:cubicBezTo>
                      <a:pt x="215" y="303"/>
                      <a:pt x="190" y="274"/>
                      <a:pt x="190" y="268"/>
                    </a:cubicBezTo>
                    <a:cubicBezTo>
                      <a:pt x="190" y="263"/>
                      <a:pt x="187" y="248"/>
                      <a:pt x="183" y="234"/>
                    </a:cubicBezTo>
                    <a:cubicBezTo>
                      <a:pt x="178" y="214"/>
                      <a:pt x="170" y="206"/>
                      <a:pt x="143" y="193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83" y="199"/>
                      <a:pt x="83" y="199"/>
                      <a:pt x="83" y="199"/>
                    </a:cubicBezTo>
                    <a:cubicBezTo>
                      <a:pt x="53" y="222"/>
                      <a:pt x="47" y="225"/>
                      <a:pt x="49" y="211"/>
                    </a:cubicBezTo>
                    <a:cubicBezTo>
                      <a:pt x="50" y="206"/>
                      <a:pt x="45" y="202"/>
                      <a:pt x="38" y="202"/>
                    </a:cubicBezTo>
                    <a:cubicBezTo>
                      <a:pt x="30" y="202"/>
                      <a:pt x="19" y="195"/>
                      <a:pt x="14" y="187"/>
                    </a:cubicBezTo>
                    <a:cubicBezTo>
                      <a:pt x="6" y="175"/>
                      <a:pt x="5" y="171"/>
                      <a:pt x="12" y="171"/>
                    </a:cubicBezTo>
                    <a:cubicBezTo>
                      <a:pt x="18" y="171"/>
                      <a:pt x="18" y="166"/>
                      <a:pt x="10" y="155"/>
                    </a:cubicBezTo>
                    <a:cubicBezTo>
                      <a:pt x="0" y="140"/>
                      <a:pt x="0" y="138"/>
                      <a:pt x="13" y="130"/>
                    </a:cubicBezTo>
                    <a:cubicBezTo>
                      <a:pt x="23" y="123"/>
                      <a:pt x="25" y="118"/>
                      <a:pt x="19" y="108"/>
                    </a:cubicBezTo>
                    <a:cubicBezTo>
                      <a:pt x="8" y="88"/>
                      <a:pt x="9" y="87"/>
                      <a:pt x="40" y="82"/>
                    </a:cubicBezTo>
                    <a:cubicBezTo>
                      <a:pt x="66" y="78"/>
                      <a:pt x="72" y="73"/>
                      <a:pt x="70" y="57"/>
                    </a:cubicBezTo>
                    <a:cubicBezTo>
                      <a:pt x="68" y="45"/>
                      <a:pt x="83" y="52"/>
                      <a:pt x="96" y="69"/>
                    </a:cubicBezTo>
                    <a:cubicBezTo>
                      <a:pt x="113" y="90"/>
                      <a:pt x="119" y="91"/>
                      <a:pt x="119" y="74"/>
                    </a:cubicBezTo>
                    <a:cubicBezTo>
                      <a:pt x="119" y="58"/>
                      <a:pt x="138" y="34"/>
                      <a:pt x="142" y="45"/>
                    </a:cubicBezTo>
                    <a:cubicBezTo>
                      <a:pt x="146" y="58"/>
                      <a:pt x="176" y="60"/>
                      <a:pt x="176" y="48"/>
                    </a:cubicBezTo>
                    <a:cubicBezTo>
                      <a:pt x="176" y="42"/>
                      <a:pt x="179" y="37"/>
                      <a:pt x="183" y="37"/>
                    </a:cubicBezTo>
                    <a:cubicBezTo>
                      <a:pt x="187" y="37"/>
                      <a:pt x="190" y="32"/>
                      <a:pt x="190" y="26"/>
                    </a:cubicBezTo>
                    <a:cubicBezTo>
                      <a:pt x="190" y="18"/>
                      <a:pt x="194" y="16"/>
                      <a:pt x="202" y="19"/>
                    </a:cubicBezTo>
                    <a:cubicBezTo>
                      <a:pt x="209" y="22"/>
                      <a:pt x="217" y="20"/>
                      <a:pt x="219" y="16"/>
                    </a:cubicBezTo>
                    <a:cubicBezTo>
                      <a:pt x="228" y="2"/>
                      <a:pt x="271" y="0"/>
                      <a:pt x="281" y="13"/>
                    </a:cubicBezTo>
                    <a:cubicBezTo>
                      <a:pt x="286" y="20"/>
                      <a:pt x="300" y="27"/>
                      <a:pt x="313" y="29"/>
                    </a:cubicBezTo>
                    <a:cubicBezTo>
                      <a:pt x="332" y="33"/>
                      <a:pt x="336" y="37"/>
                      <a:pt x="338" y="59"/>
                    </a:cubicBezTo>
                    <a:cubicBezTo>
                      <a:pt x="340" y="81"/>
                      <a:pt x="338" y="84"/>
                      <a:pt x="317" y="92"/>
                    </a:cubicBezTo>
                    <a:cubicBezTo>
                      <a:pt x="278" y="106"/>
                      <a:pt x="275" y="110"/>
                      <a:pt x="283" y="131"/>
                    </a:cubicBezTo>
                    <a:cubicBezTo>
                      <a:pt x="288" y="143"/>
                      <a:pt x="288" y="151"/>
                      <a:pt x="283" y="154"/>
                    </a:cubicBezTo>
                    <a:cubicBezTo>
                      <a:pt x="278" y="156"/>
                      <a:pt x="277" y="167"/>
                      <a:pt x="280" y="180"/>
                    </a:cubicBezTo>
                    <a:cubicBezTo>
                      <a:pt x="283" y="193"/>
                      <a:pt x="285" y="208"/>
                      <a:pt x="285" y="215"/>
                    </a:cubicBezTo>
                    <a:cubicBezTo>
                      <a:pt x="285" y="222"/>
                      <a:pt x="287" y="227"/>
                      <a:pt x="291" y="227"/>
                    </a:cubicBezTo>
                    <a:cubicBezTo>
                      <a:pt x="295" y="227"/>
                      <a:pt x="298" y="224"/>
                      <a:pt x="298" y="220"/>
                    </a:cubicBezTo>
                    <a:cubicBezTo>
                      <a:pt x="298" y="216"/>
                      <a:pt x="309" y="220"/>
                      <a:pt x="323" y="229"/>
                    </a:cubicBezTo>
                    <a:cubicBezTo>
                      <a:pt x="342" y="241"/>
                      <a:pt x="350" y="253"/>
                      <a:pt x="359" y="281"/>
                    </a:cubicBezTo>
                    <a:cubicBezTo>
                      <a:pt x="374" y="331"/>
                      <a:pt x="414" y="364"/>
                      <a:pt x="451" y="357"/>
                    </a:cubicBezTo>
                    <a:cubicBezTo>
                      <a:pt x="476" y="352"/>
                      <a:pt x="483" y="358"/>
                      <a:pt x="468" y="373"/>
                    </a:cubicBezTo>
                    <a:cubicBezTo>
                      <a:pt x="463" y="378"/>
                      <a:pt x="473" y="387"/>
                      <a:pt x="506" y="406"/>
                    </a:cubicBezTo>
                    <a:cubicBezTo>
                      <a:pt x="572" y="442"/>
                      <a:pt x="604" y="470"/>
                      <a:pt x="593" y="481"/>
                    </a:cubicBezTo>
                    <a:cubicBezTo>
                      <a:pt x="586" y="488"/>
                      <a:pt x="583" y="487"/>
                      <a:pt x="579" y="478"/>
                    </a:cubicBezTo>
                    <a:cubicBezTo>
                      <a:pt x="577" y="471"/>
                      <a:pt x="565" y="461"/>
                      <a:pt x="553" y="455"/>
                    </a:cubicBezTo>
                    <a:cubicBezTo>
                      <a:pt x="532" y="444"/>
                      <a:pt x="531" y="444"/>
                      <a:pt x="518" y="460"/>
                    </a:cubicBezTo>
                    <a:cubicBezTo>
                      <a:pt x="490" y="495"/>
                      <a:pt x="489" y="500"/>
                      <a:pt x="508" y="512"/>
                    </a:cubicBezTo>
                    <a:cubicBezTo>
                      <a:pt x="530" y="526"/>
                      <a:pt x="532" y="548"/>
                      <a:pt x="512" y="554"/>
                    </a:cubicBezTo>
                    <a:cubicBezTo>
                      <a:pt x="504" y="556"/>
                      <a:pt x="498" y="563"/>
                      <a:pt x="498" y="569"/>
                    </a:cubicBezTo>
                    <a:cubicBezTo>
                      <a:pt x="498" y="581"/>
                      <a:pt x="477" y="614"/>
                      <a:pt x="469" y="614"/>
                    </a:cubicBezTo>
                    <a:cubicBezTo>
                      <a:pt x="467" y="614"/>
                      <a:pt x="462" y="612"/>
                      <a:pt x="460" y="60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7624075" y="5805635"/>
                <a:ext cx="137594" cy="266311"/>
              </a:xfrm>
              <a:custGeom>
                <a:avLst/>
                <a:gdLst/>
                <a:ahLst/>
                <a:cxnLst>
                  <a:cxn ang="0">
                    <a:pos x="16" y="129"/>
                  </a:cxn>
                  <a:cxn ang="0">
                    <a:pos x="9" y="98"/>
                  </a:cxn>
                  <a:cxn ang="0">
                    <a:pos x="9" y="49"/>
                  </a:cxn>
                  <a:cxn ang="0">
                    <a:pos x="23" y="10"/>
                  </a:cxn>
                  <a:cxn ang="0">
                    <a:pos x="55" y="14"/>
                  </a:cxn>
                  <a:cxn ang="0">
                    <a:pos x="67" y="50"/>
                  </a:cxn>
                  <a:cxn ang="0">
                    <a:pos x="48" y="121"/>
                  </a:cxn>
                  <a:cxn ang="0">
                    <a:pos x="36" y="128"/>
                  </a:cxn>
                  <a:cxn ang="0">
                    <a:pos x="16" y="129"/>
                  </a:cxn>
                </a:cxnLst>
                <a:rect l="0" t="0" r="r" b="b"/>
                <a:pathLst>
                  <a:path w="70" h="137">
                    <a:moveTo>
                      <a:pt x="16" y="129"/>
                    </a:moveTo>
                    <a:cubicBezTo>
                      <a:pt x="4" y="120"/>
                      <a:pt x="3" y="116"/>
                      <a:pt x="9" y="98"/>
                    </a:cubicBezTo>
                    <a:cubicBezTo>
                      <a:pt x="15" y="83"/>
                      <a:pt x="15" y="70"/>
                      <a:pt x="9" y="49"/>
                    </a:cubicBezTo>
                    <a:cubicBezTo>
                      <a:pt x="0" y="21"/>
                      <a:pt x="0" y="21"/>
                      <a:pt x="23" y="10"/>
                    </a:cubicBezTo>
                    <a:cubicBezTo>
                      <a:pt x="44" y="0"/>
                      <a:pt x="46" y="0"/>
                      <a:pt x="55" y="14"/>
                    </a:cubicBezTo>
                    <a:cubicBezTo>
                      <a:pt x="60" y="23"/>
                      <a:pt x="66" y="39"/>
                      <a:pt x="67" y="50"/>
                    </a:cubicBezTo>
                    <a:cubicBezTo>
                      <a:pt x="70" y="76"/>
                      <a:pt x="57" y="126"/>
                      <a:pt x="48" y="121"/>
                    </a:cubicBezTo>
                    <a:cubicBezTo>
                      <a:pt x="45" y="119"/>
                      <a:pt x="39" y="122"/>
                      <a:pt x="36" y="128"/>
                    </a:cubicBezTo>
                    <a:cubicBezTo>
                      <a:pt x="30" y="137"/>
                      <a:pt x="28" y="137"/>
                      <a:pt x="16" y="12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7664022" y="5592588"/>
                <a:ext cx="84332" cy="190856"/>
              </a:xfrm>
              <a:custGeom>
                <a:avLst/>
                <a:gdLst/>
                <a:ahLst/>
                <a:cxnLst>
                  <a:cxn ang="0">
                    <a:pos x="8" y="70"/>
                  </a:cxn>
                  <a:cxn ang="0">
                    <a:pos x="3" y="39"/>
                  </a:cxn>
                  <a:cxn ang="0">
                    <a:pos x="14" y="8"/>
                  </a:cxn>
                  <a:cxn ang="0">
                    <a:pos x="42" y="27"/>
                  </a:cxn>
                  <a:cxn ang="0">
                    <a:pos x="8" y="70"/>
                  </a:cxn>
                </a:cxnLst>
                <a:rect l="0" t="0" r="r" b="b"/>
                <a:pathLst>
                  <a:path w="43" h="98">
                    <a:moveTo>
                      <a:pt x="8" y="70"/>
                    </a:moveTo>
                    <a:cubicBezTo>
                      <a:pt x="8" y="65"/>
                      <a:pt x="6" y="51"/>
                      <a:pt x="3" y="39"/>
                    </a:cubicBezTo>
                    <a:cubicBezTo>
                      <a:pt x="0" y="20"/>
                      <a:pt x="2" y="15"/>
                      <a:pt x="14" y="8"/>
                    </a:cubicBezTo>
                    <a:cubicBezTo>
                      <a:pt x="30" y="0"/>
                      <a:pt x="42" y="8"/>
                      <a:pt x="42" y="27"/>
                    </a:cubicBezTo>
                    <a:cubicBezTo>
                      <a:pt x="43" y="57"/>
                      <a:pt x="11" y="98"/>
                      <a:pt x="8" y="7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28" name="Freeform 24"/>
          <p:cNvSpPr>
            <a:spLocks/>
          </p:cNvSpPr>
          <p:nvPr/>
        </p:nvSpPr>
        <p:spPr bwMode="auto">
          <a:xfrm>
            <a:off x="9002548" y="5150597"/>
            <a:ext cx="290724" cy="199733"/>
          </a:xfrm>
          <a:custGeom>
            <a:avLst/>
            <a:gdLst/>
            <a:ahLst/>
            <a:cxnLst>
              <a:cxn ang="0">
                <a:pos x="18" y="77"/>
              </a:cxn>
              <a:cxn ang="0">
                <a:pos x="33" y="29"/>
              </a:cxn>
              <a:cxn ang="0">
                <a:pos x="127" y="9"/>
              </a:cxn>
              <a:cxn ang="0">
                <a:pos x="127" y="32"/>
              </a:cxn>
              <a:cxn ang="0">
                <a:pos x="109" y="57"/>
              </a:cxn>
              <a:cxn ang="0">
                <a:pos x="99" y="73"/>
              </a:cxn>
              <a:cxn ang="0">
                <a:pos x="88" y="87"/>
              </a:cxn>
              <a:cxn ang="0">
                <a:pos x="69" y="90"/>
              </a:cxn>
              <a:cxn ang="0">
                <a:pos x="51" y="90"/>
              </a:cxn>
              <a:cxn ang="0">
                <a:pos x="18" y="77"/>
              </a:cxn>
            </a:cxnLst>
            <a:rect l="0" t="0" r="r" b="b"/>
            <a:pathLst>
              <a:path w="149" h="102">
                <a:moveTo>
                  <a:pt x="18" y="77"/>
                </a:moveTo>
                <a:cubicBezTo>
                  <a:pt x="0" y="45"/>
                  <a:pt x="4" y="30"/>
                  <a:pt x="33" y="29"/>
                </a:cubicBezTo>
                <a:cubicBezTo>
                  <a:pt x="59" y="28"/>
                  <a:pt x="106" y="18"/>
                  <a:pt x="127" y="9"/>
                </a:cubicBezTo>
                <a:cubicBezTo>
                  <a:pt x="149" y="0"/>
                  <a:pt x="149" y="19"/>
                  <a:pt x="127" y="32"/>
                </a:cubicBezTo>
                <a:cubicBezTo>
                  <a:pt x="111" y="40"/>
                  <a:pt x="106" y="47"/>
                  <a:pt x="109" y="57"/>
                </a:cubicBezTo>
                <a:cubicBezTo>
                  <a:pt x="112" y="66"/>
                  <a:pt x="109" y="71"/>
                  <a:pt x="99" y="73"/>
                </a:cubicBezTo>
                <a:cubicBezTo>
                  <a:pt x="90" y="75"/>
                  <a:pt x="86" y="81"/>
                  <a:pt x="88" y="87"/>
                </a:cubicBezTo>
                <a:cubicBezTo>
                  <a:pt x="93" y="98"/>
                  <a:pt x="87" y="99"/>
                  <a:pt x="69" y="90"/>
                </a:cubicBezTo>
                <a:cubicBezTo>
                  <a:pt x="60" y="85"/>
                  <a:pt x="54" y="85"/>
                  <a:pt x="51" y="90"/>
                </a:cubicBezTo>
                <a:cubicBezTo>
                  <a:pt x="43" y="102"/>
                  <a:pt x="29" y="97"/>
                  <a:pt x="18" y="77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8623056" y="4848777"/>
            <a:ext cx="732357" cy="348423"/>
          </a:xfrm>
          <a:custGeom>
            <a:avLst/>
            <a:gdLst/>
            <a:ahLst/>
            <a:cxnLst>
              <a:cxn ang="0">
                <a:pos x="185" y="172"/>
              </a:cxn>
              <a:cxn ang="0">
                <a:pos x="139" y="148"/>
              </a:cxn>
              <a:cxn ang="0">
                <a:pos x="121" y="136"/>
              </a:cxn>
              <a:cxn ang="0">
                <a:pos x="94" y="142"/>
              </a:cxn>
              <a:cxn ang="0">
                <a:pos x="68" y="152"/>
              </a:cxn>
              <a:cxn ang="0">
                <a:pos x="48" y="150"/>
              </a:cxn>
              <a:cxn ang="0">
                <a:pos x="30" y="147"/>
              </a:cxn>
              <a:cxn ang="0">
                <a:pos x="0" y="128"/>
              </a:cxn>
              <a:cxn ang="0">
                <a:pos x="21" y="118"/>
              </a:cxn>
              <a:cxn ang="0">
                <a:pos x="39" y="119"/>
              </a:cxn>
              <a:cxn ang="0">
                <a:pos x="64" y="114"/>
              </a:cxn>
              <a:cxn ang="0">
                <a:pos x="113" y="104"/>
              </a:cxn>
              <a:cxn ang="0">
                <a:pos x="157" y="103"/>
              </a:cxn>
              <a:cxn ang="0">
                <a:pos x="171" y="78"/>
              </a:cxn>
              <a:cxn ang="0">
                <a:pos x="176" y="50"/>
              </a:cxn>
              <a:cxn ang="0">
                <a:pos x="202" y="30"/>
              </a:cxn>
              <a:cxn ang="0">
                <a:pos x="228" y="26"/>
              </a:cxn>
              <a:cxn ang="0">
                <a:pos x="260" y="16"/>
              </a:cxn>
              <a:cxn ang="0">
                <a:pos x="306" y="9"/>
              </a:cxn>
              <a:cxn ang="0">
                <a:pos x="346" y="17"/>
              </a:cxn>
              <a:cxn ang="0">
                <a:pos x="366" y="41"/>
              </a:cxn>
              <a:cxn ang="0">
                <a:pos x="360" y="89"/>
              </a:cxn>
              <a:cxn ang="0">
                <a:pos x="345" y="102"/>
              </a:cxn>
              <a:cxn ang="0">
                <a:pos x="344" y="128"/>
              </a:cxn>
              <a:cxn ang="0">
                <a:pos x="242" y="177"/>
              </a:cxn>
              <a:cxn ang="0">
                <a:pos x="185" y="172"/>
              </a:cxn>
            </a:cxnLst>
            <a:rect l="0" t="0" r="r" b="b"/>
            <a:pathLst>
              <a:path w="376" h="179">
                <a:moveTo>
                  <a:pt x="185" y="172"/>
                </a:moveTo>
                <a:cubicBezTo>
                  <a:pt x="156" y="166"/>
                  <a:pt x="144" y="159"/>
                  <a:pt x="139" y="148"/>
                </a:cubicBezTo>
                <a:cubicBezTo>
                  <a:pt x="134" y="138"/>
                  <a:pt x="128" y="133"/>
                  <a:pt x="121" y="136"/>
                </a:cubicBezTo>
                <a:cubicBezTo>
                  <a:pt x="115" y="139"/>
                  <a:pt x="103" y="141"/>
                  <a:pt x="94" y="142"/>
                </a:cubicBezTo>
                <a:cubicBezTo>
                  <a:pt x="86" y="143"/>
                  <a:pt x="74" y="148"/>
                  <a:pt x="68" y="152"/>
                </a:cubicBezTo>
                <a:cubicBezTo>
                  <a:pt x="60" y="159"/>
                  <a:pt x="56" y="158"/>
                  <a:pt x="48" y="150"/>
                </a:cubicBezTo>
                <a:cubicBezTo>
                  <a:pt x="41" y="144"/>
                  <a:pt x="35" y="142"/>
                  <a:pt x="30" y="147"/>
                </a:cubicBezTo>
                <a:cubicBezTo>
                  <a:pt x="19" y="158"/>
                  <a:pt x="0" y="146"/>
                  <a:pt x="0" y="128"/>
                </a:cubicBezTo>
                <a:cubicBezTo>
                  <a:pt x="0" y="110"/>
                  <a:pt x="4" y="107"/>
                  <a:pt x="21" y="118"/>
                </a:cubicBezTo>
                <a:cubicBezTo>
                  <a:pt x="26" y="121"/>
                  <a:pt x="34" y="122"/>
                  <a:pt x="39" y="119"/>
                </a:cubicBezTo>
                <a:cubicBezTo>
                  <a:pt x="43" y="117"/>
                  <a:pt x="54" y="114"/>
                  <a:pt x="64" y="114"/>
                </a:cubicBezTo>
                <a:cubicBezTo>
                  <a:pt x="74" y="113"/>
                  <a:pt x="96" y="109"/>
                  <a:pt x="113" y="104"/>
                </a:cubicBezTo>
                <a:cubicBezTo>
                  <a:pt x="137" y="97"/>
                  <a:pt x="148" y="97"/>
                  <a:pt x="157" y="103"/>
                </a:cubicBezTo>
                <a:cubicBezTo>
                  <a:pt x="175" y="113"/>
                  <a:pt x="180" y="103"/>
                  <a:pt x="171" y="78"/>
                </a:cubicBezTo>
                <a:cubicBezTo>
                  <a:pt x="164" y="62"/>
                  <a:pt x="165" y="57"/>
                  <a:pt x="176" y="50"/>
                </a:cubicBezTo>
                <a:cubicBezTo>
                  <a:pt x="183" y="45"/>
                  <a:pt x="195" y="36"/>
                  <a:pt x="202" y="30"/>
                </a:cubicBezTo>
                <a:cubicBezTo>
                  <a:pt x="211" y="22"/>
                  <a:pt x="218" y="21"/>
                  <a:pt x="228" y="26"/>
                </a:cubicBezTo>
                <a:cubicBezTo>
                  <a:pt x="238" y="32"/>
                  <a:pt x="245" y="30"/>
                  <a:pt x="260" y="16"/>
                </a:cubicBezTo>
                <a:cubicBezTo>
                  <a:pt x="277" y="0"/>
                  <a:pt x="280" y="0"/>
                  <a:pt x="306" y="9"/>
                </a:cubicBezTo>
                <a:cubicBezTo>
                  <a:pt x="321" y="14"/>
                  <a:pt x="339" y="18"/>
                  <a:pt x="346" y="17"/>
                </a:cubicBezTo>
                <a:cubicBezTo>
                  <a:pt x="356" y="16"/>
                  <a:pt x="361" y="23"/>
                  <a:pt x="366" y="41"/>
                </a:cubicBezTo>
                <a:cubicBezTo>
                  <a:pt x="376" y="81"/>
                  <a:pt x="375" y="85"/>
                  <a:pt x="360" y="89"/>
                </a:cubicBezTo>
                <a:cubicBezTo>
                  <a:pt x="353" y="92"/>
                  <a:pt x="346" y="97"/>
                  <a:pt x="345" y="102"/>
                </a:cubicBezTo>
                <a:cubicBezTo>
                  <a:pt x="345" y="107"/>
                  <a:pt x="344" y="119"/>
                  <a:pt x="344" y="128"/>
                </a:cubicBezTo>
                <a:cubicBezTo>
                  <a:pt x="342" y="152"/>
                  <a:pt x="320" y="163"/>
                  <a:pt x="242" y="177"/>
                </a:cubicBezTo>
                <a:cubicBezTo>
                  <a:pt x="233" y="179"/>
                  <a:pt x="207" y="176"/>
                  <a:pt x="185" y="172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8884929" y="4538080"/>
            <a:ext cx="663561" cy="370616"/>
          </a:xfrm>
          <a:custGeom>
            <a:avLst/>
            <a:gdLst/>
            <a:ahLst/>
            <a:cxnLst>
              <a:cxn ang="0">
                <a:pos x="54" y="143"/>
              </a:cxn>
              <a:cxn ang="0">
                <a:pos x="4" y="80"/>
              </a:cxn>
              <a:cxn ang="0">
                <a:pos x="37" y="42"/>
              </a:cxn>
              <a:cxn ang="0">
                <a:pos x="150" y="14"/>
              </a:cxn>
              <a:cxn ang="0">
                <a:pos x="156" y="23"/>
              </a:cxn>
              <a:cxn ang="0">
                <a:pos x="197" y="38"/>
              </a:cxn>
              <a:cxn ang="0">
                <a:pos x="210" y="58"/>
              </a:cxn>
              <a:cxn ang="0">
                <a:pos x="236" y="63"/>
              </a:cxn>
              <a:cxn ang="0">
                <a:pos x="282" y="71"/>
              </a:cxn>
              <a:cxn ang="0">
                <a:pos x="311" y="121"/>
              </a:cxn>
              <a:cxn ang="0">
                <a:pos x="293" y="139"/>
              </a:cxn>
              <a:cxn ang="0">
                <a:pos x="251" y="161"/>
              </a:cxn>
              <a:cxn ang="0">
                <a:pos x="243" y="164"/>
              </a:cxn>
              <a:cxn ang="0">
                <a:pos x="161" y="158"/>
              </a:cxn>
              <a:cxn ang="0">
                <a:pos x="133" y="159"/>
              </a:cxn>
              <a:cxn ang="0">
                <a:pos x="54" y="143"/>
              </a:cxn>
            </a:cxnLst>
            <a:rect l="0" t="0" r="r" b="b"/>
            <a:pathLst>
              <a:path w="340" h="190">
                <a:moveTo>
                  <a:pt x="54" y="143"/>
                </a:moveTo>
                <a:cubicBezTo>
                  <a:pt x="29" y="118"/>
                  <a:pt x="6" y="90"/>
                  <a:pt x="4" y="80"/>
                </a:cubicBezTo>
                <a:cubicBezTo>
                  <a:pt x="0" y="65"/>
                  <a:pt x="4" y="60"/>
                  <a:pt x="37" y="42"/>
                </a:cubicBezTo>
                <a:cubicBezTo>
                  <a:pt x="85" y="16"/>
                  <a:pt x="150" y="0"/>
                  <a:pt x="150" y="14"/>
                </a:cubicBezTo>
                <a:cubicBezTo>
                  <a:pt x="150" y="20"/>
                  <a:pt x="153" y="23"/>
                  <a:pt x="156" y="23"/>
                </a:cubicBezTo>
                <a:cubicBezTo>
                  <a:pt x="167" y="20"/>
                  <a:pt x="200" y="33"/>
                  <a:pt x="197" y="38"/>
                </a:cubicBezTo>
                <a:cubicBezTo>
                  <a:pt x="195" y="41"/>
                  <a:pt x="201" y="50"/>
                  <a:pt x="210" y="58"/>
                </a:cubicBezTo>
                <a:cubicBezTo>
                  <a:pt x="225" y="72"/>
                  <a:pt x="228" y="72"/>
                  <a:pt x="236" y="63"/>
                </a:cubicBezTo>
                <a:cubicBezTo>
                  <a:pt x="244" y="53"/>
                  <a:pt x="249" y="54"/>
                  <a:pt x="282" y="71"/>
                </a:cubicBezTo>
                <a:cubicBezTo>
                  <a:pt x="334" y="99"/>
                  <a:pt x="340" y="108"/>
                  <a:pt x="311" y="121"/>
                </a:cubicBezTo>
                <a:cubicBezTo>
                  <a:pt x="301" y="126"/>
                  <a:pt x="293" y="133"/>
                  <a:pt x="293" y="139"/>
                </a:cubicBezTo>
                <a:cubicBezTo>
                  <a:pt x="293" y="151"/>
                  <a:pt x="262" y="168"/>
                  <a:pt x="251" y="161"/>
                </a:cubicBezTo>
                <a:cubicBezTo>
                  <a:pt x="247" y="159"/>
                  <a:pt x="243" y="160"/>
                  <a:pt x="243" y="164"/>
                </a:cubicBezTo>
                <a:cubicBezTo>
                  <a:pt x="243" y="173"/>
                  <a:pt x="191" y="169"/>
                  <a:pt x="161" y="158"/>
                </a:cubicBezTo>
                <a:cubicBezTo>
                  <a:pt x="145" y="151"/>
                  <a:pt x="138" y="152"/>
                  <a:pt x="133" y="159"/>
                </a:cubicBezTo>
                <a:cubicBezTo>
                  <a:pt x="107" y="190"/>
                  <a:pt x="103" y="190"/>
                  <a:pt x="54" y="143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9333219" y="4753347"/>
            <a:ext cx="565913" cy="268531"/>
          </a:xfrm>
          <a:custGeom>
            <a:avLst/>
            <a:gdLst/>
            <a:ahLst/>
            <a:cxnLst>
              <a:cxn ang="0">
                <a:pos x="26" y="121"/>
              </a:cxn>
              <a:cxn ang="0">
                <a:pos x="29" y="63"/>
              </a:cxn>
              <a:cxn ang="0">
                <a:pos x="71" y="30"/>
              </a:cxn>
              <a:cxn ang="0">
                <a:pos x="89" y="14"/>
              </a:cxn>
              <a:cxn ang="0">
                <a:pos x="107" y="14"/>
              </a:cxn>
              <a:cxn ang="0">
                <a:pos x="120" y="10"/>
              </a:cxn>
              <a:cxn ang="0">
                <a:pos x="142" y="7"/>
              </a:cxn>
              <a:cxn ang="0">
                <a:pos x="150" y="24"/>
              </a:cxn>
              <a:cxn ang="0">
                <a:pos x="182" y="23"/>
              </a:cxn>
              <a:cxn ang="0">
                <a:pos x="267" y="24"/>
              </a:cxn>
              <a:cxn ang="0">
                <a:pos x="291" y="35"/>
              </a:cxn>
              <a:cxn ang="0">
                <a:pos x="280" y="62"/>
              </a:cxn>
              <a:cxn ang="0">
                <a:pos x="247" y="84"/>
              </a:cxn>
              <a:cxn ang="0">
                <a:pos x="214" y="77"/>
              </a:cxn>
              <a:cxn ang="0">
                <a:pos x="178" y="91"/>
              </a:cxn>
              <a:cxn ang="0">
                <a:pos x="157" y="102"/>
              </a:cxn>
              <a:cxn ang="0">
                <a:pos x="139" y="104"/>
              </a:cxn>
              <a:cxn ang="0">
                <a:pos x="117" y="111"/>
              </a:cxn>
              <a:cxn ang="0">
                <a:pos x="100" y="121"/>
              </a:cxn>
              <a:cxn ang="0">
                <a:pos x="87" y="132"/>
              </a:cxn>
              <a:cxn ang="0">
                <a:pos x="61" y="136"/>
              </a:cxn>
              <a:cxn ang="0">
                <a:pos x="26" y="121"/>
              </a:cxn>
            </a:cxnLst>
            <a:rect l="0" t="0" r="r" b="b"/>
            <a:pathLst>
              <a:path w="291" h="138">
                <a:moveTo>
                  <a:pt x="26" y="121"/>
                </a:moveTo>
                <a:cubicBezTo>
                  <a:pt x="0" y="97"/>
                  <a:pt x="2" y="66"/>
                  <a:pt x="29" y="63"/>
                </a:cubicBezTo>
                <a:cubicBezTo>
                  <a:pt x="49" y="60"/>
                  <a:pt x="71" y="43"/>
                  <a:pt x="71" y="30"/>
                </a:cubicBezTo>
                <a:cubicBezTo>
                  <a:pt x="71" y="25"/>
                  <a:pt x="79" y="18"/>
                  <a:pt x="89" y="14"/>
                </a:cubicBezTo>
                <a:cubicBezTo>
                  <a:pt x="103" y="8"/>
                  <a:pt x="107" y="8"/>
                  <a:pt x="107" y="14"/>
                </a:cubicBezTo>
                <a:cubicBezTo>
                  <a:pt x="107" y="18"/>
                  <a:pt x="113" y="17"/>
                  <a:pt x="120" y="10"/>
                </a:cubicBezTo>
                <a:cubicBezTo>
                  <a:pt x="130" y="1"/>
                  <a:pt x="135" y="0"/>
                  <a:pt x="142" y="7"/>
                </a:cubicBezTo>
                <a:cubicBezTo>
                  <a:pt x="146" y="11"/>
                  <a:pt x="150" y="19"/>
                  <a:pt x="150" y="24"/>
                </a:cubicBezTo>
                <a:cubicBezTo>
                  <a:pt x="150" y="36"/>
                  <a:pt x="164" y="36"/>
                  <a:pt x="182" y="23"/>
                </a:cubicBezTo>
                <a:cubicBezTo>
                  <a:pt x="200" y="9"/>
                  <a:pt x="236" y="10"/>
                  <a:pt x="267" y="24"/>
                </a:cubicBezTo>
                <a:cubicBezTo>
                  <a:pt x="291" y="35"/>
                  <a:pt x="291" y="35"/>
                  <a:pt x="291" y="35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8" y="88"/>
                  <a:pt x="255" y="97"/>
                  <a:pt x="247" y="84"/>
                </a:cubicBezTo>
                <a:cubicBezTo>
                  <a:pt x="245" y="80"/>
                  <a:pt x="230" y="77"/>
                  <a:pt x="214" y="77"/>
                </a:cubicBezTo>
                <a:cubicBezTo>
                  <a:pt x="193" y="77"/>
                  <a:pt x="184" y="80"/>
                  <a:pt x="178" y="91"/>
                </a:cubicBezTo>
                <a:cubicBezTo>
                  <a:pt x="173" y="100"/>
                  <a:pt x="165" y="104"/>
                  <a:pt x="157" y="102"/>
                </a:cubicBezTo>
                <a:cubicBezTo>
                  <a:pt x="149" y="100"/>
                  <a:pt x="141" y="101"/>
                  <a:pt x="139" y="104"/>
                </a:cubicBezTo>
                <a:cubicBezTo>
                  <a:pt x="137" y="108"/>
                  <a:pt x="127" y="111"/>
                  <a:pt x="117" y="111"/>
                </a:cubicBezTo>
                <a:cubicBezTo>
                  <a:pt x="107" y="111"/>
                  <a:pt x="100" y="115"/>
                  <a:pt x="100" y="121"/>
                </a:cubicBezTo>
                <a:cubicBezTo>
                  <a:pt x="100" y="127"/>
                  <a:pt x="94" y="132"/>
                  <a:pt x="87" y="132"/>
                </a:cubicBezTo>
                <a:cubicBezTo>
                  <a:pt x="81" y="132"/>
                  <a:pt x="69" y="134"/>
                  <a:pt x="61" y="136"/>
                </a:cubicBezTo>
                <a:cubicBezTo>
                  <a:pt x="51" y="138"/>
                  <a:pt x="39" y="133"/>
                  <a:pt x="26" y="121"/>
                </a:cubicBezTo>
                <a:close/>
              </a:path>
            </a:pathLst>
          </a:custGeom>
          <a:solidFill>
            <a:srgbClr val="90909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9661669" y="5876293"/>
            <a:ext cx="623614" cy="488238"/>
          </a:xfrm>
          <a:custGeom>
            <a:avLst/>
            <a:gdLst/>
            <a:ahLst/>
            <a:cxnLst>
              <a:cxn ang="0">
                <a:pos x="192" y="238"/>
              </a:cxn>
              <a:cxn ang="0">
                <a:pos x="154" y="214"/>
              </a:cxn>
              <a:cxn ang="0">
                <a:pos x="84" y="199"/>
              </a:cxn>
              <a:cxn ang="0">
                <a:pos x="39" y="185"/>
              </a:cxn>
              <a:cxn ang="0">
                <a:pos x="47" y="165"/>
              </a:cxn>
              <a:cxn ang="0">
                <a:pos x="49" y="161"/>
              </a:cxn>
              <a:cxn ang="0">
                <a:pos x="24" y="97"/>
              </a:cxn>
              <a:cxn ang="0">
                <a:pos x="31" y="87"/>
              </a:cxn>
              <a:cxn ang="0">
                <a:pos x="42" y="69"/>
              </a:cxn>
              <a:cxn ang="0">
                <a:pos x="48" y="54"/>
              </a:cxn>
              <a:cxn ang="0">
                <a:pos x="75" y="47"/>
              </a:cxn>
              <a:cxn ang="0">
                <a:pos x="88" y="37"/>
              </a:cxn>
              <a:cxn ang="0">
                <a:pos x="118" y="27"/>
              </a:cxn>
              <a:cxn ang="0">
                <a:pos x="138" y="20"/>
              </a:cxn>
              <a:cxn ang="0">
                <a:pos x="156" y="13"/>
              </a:cxn>
              <a:cxn ang="0">
                <a:pos x="193" y="5"/>
              </a:cxn>
              <a:cxn ang="0">
                <a:pos x="238" y="8"/>
              </a:cxn>
              <a:cxn ang="0">
                <a:pos x="286" y="16"/>
              </a:cxn>
              <a:cxn ang="0">
                <a:pos x="313" y="25"/>
              </a:cxn>
              <a:cxn ang="0">
                <a:pos x="286" y="40"/>
              </a:cxn>
              <a:cxn ang="0">
                <a:pos x="231" y="37"/>
              </a:cxn>
              <a:cxn ang="0">
                <a:pos x="199" y="43"/>
              </a:cxn>
              <a:cxn ang="0">
                <a:pos x="184" y="56"/>
              </a:cxn>
              <a:cxn ang="0">
                <a:pos x="182" y="73"/>
              </a:cxn>
              <a:cxn ang="0">
                <a:pos x="164" y="81"/>
              </a:cxn>
              <a:cxn ang="0">
                <a:pos x="144" y="67"/>
              </a:cxn>
              <a:cxn ang="0">
                <a:pos x="131" y="71"/>
              </a:cxn>
              <a:cxn ang="0">
                <a:pos x="130" y="99"/>
              </a:cxn>
              <a:cxn ang="0">
                <a:pos x="138" y="120"/>
              </a:cxn>
              <a:cxn ang="0">
                <a:pos x="149" y="132"/>
              </a:cxn>
              <a:cxn ang="0">
                <a:pos x="160" y="140"/>
              </a:cxn>
              <a:cxn ang="0">
                <a:pos x="152" y="143"/>
              </a:cxn>
              <a:cxn ang="0">
                <a:pos x="139" y="158"/>
              </a:cxn>
              <a:cxn ang="0">
                <a:pos x="134" y="168"/>
              </a:cxn>
              <a:cxn ang="0">
                <a:pos x="142" y="180"/>
              </a:cxn>
              <a:cxn ang="0">
                <a:pos x="198" y="229"/>
              </a:cxn>
              <a:cxn ang="0">
                <a:pos x="192" y="238"/>
              </a:cxn>
            </a:cxnLst>
            <a:rect l="0" t="0" r="r" b="b"/>
            <a:pathLst>
              <a:path w="320" h="250">
                <a:moveTo>
                  <a:pt x="192" y="238"/>
                </a:moveTo>
                <a:cubicBezTo>
                  <a:pt x="189" y="234"/>
                  <a:pt x="172" y="223"/>
                  <a:pt x="154" y="214"/>
                </a:cubicBezTo>
                <a:cubicBezTo>
                  <a:pt x="129" y="201"/>
                  <a:pt x="111" y="198"/>
                  <a:pt x="84" y="199"/>
                </a:cubicBezTo>
                <a:cubicBezTo>
                  <a:pt x="51" y="201"/>
                  <a:pt x="46" y="199"/>
                  <a:pt x="39" y="185"/>
                </a:cubicBezTo>
                <a:cubicBezTo>
                  <a:pt x="33" y="171"/>
                  <a:pt x="34" y="168"/>
                  <a:pt x="47" y="165"/>
                </a:cubicBezTo>
                <a:cubicBezTo>
                  <a:pt x="62" y="163"/>
                  <a:pt x="62" y="162"/>
                  <a:pt x="49" y="161"/>
                </a:cubicBezTo>
                <a:cubicBezTo>
                  <a:pt x="24" y="160"/>
                  <a:pt x="0" y="97"/>
                  <a:pt x="24" y="97"/>
                </a:cubicBezTo>
                <a:cubicBezTo>
                  <a:pt x="28" y="97"/>
                  <a:pt x="31" y="93"/>
                  <a:pt x="31" y="87"/>
                </a:cubicBezTo>
                <a:cubicBezTo>
                  <a:pt x="31" y="82"/>
                  <a:pt x="36" y="74"/>
                  <a:pt x="42" y="69"/>
                </a:cubicBezTo>
                <a:cubicBezTo>
                  <a:pt x="48" y="64"/>
                  <a:pt x="51" y="58"/>
                  <a:pt x="48" y="54"/>
                </a:cubicBezTo>
                <a:cubicBezTo>
                  <a:pt x="45" y="49"/>
                  <a:pt x="60" y="45"/>
                  <a:pt x="75" y="47"/>
                </a:cubicBezTo>
                <a:cubicBezTo>
                  <a:pt x="78" y="47"/>
                  <a:pt x="84" y="43"/>
                  <a:pt x="88" y="37"/>
                </a:cubicBezTo>
                <a:cubicBezTo>
                  <a:pt x="93" y="31"/>
                  <a:pt x="106" y="27"/>
                  <a:pt x="118" y="27"/>
                </a:cubicBezTo>
                <a:cubicBezTo>
                  <a:pt x="129" y="27"/>
                  <a:pt x="138" y="24"/>
                  <a:pt x="138" y="20"/>
                </a:cubicBezTo>
                <a:cubicBezTo>
                  <a:pt x="138" y="16"/>
                  <a:pt x="146" y="13"/>
                  <a:pt x="156" y="13"/>
                </a:cubicBezTo>
                <a:cubicBezTo>
                  <a:pt x="165" y="13"/>
                  <a:pt x="182" y="10"/>
                  <a:pt x="193" y="5"/>
                </a:cubicBezTo>
                <a:cubicBezTo>
                  <a:pt x="207" y="0"/>
                  <a:pt x="219" y="1"/>
                  <a:pt x="238" y="8"/>
                </a:cubicBezTo>
                <a:cubicBezTo>
                  <a:pt x="252" y="13"/>
                  <a:pt x="274" y="17"/>
                  <a:pt x="286" y="16"/>
                </a:cubicBezTo>
                <a:cubicBezTo>
                  <a:pt x="301" y="15"/>
                  <a:pt x="310" y="18"/>
                  <a:pt x="313" y="25"/>
                </a:cubicBezTo>
                <a:cubicBezTo>
                  <a:pt x="320" y="42"/>
                  <a:pt x="311" y="47"/>
                  <a:pt x="286" y="40"/>
                </a:cubicBezTo>
                <a:cubicBezTo>
                  <a:pt x="261" y="32"/>
                  <a:pt x="257" y="32"/>
                  <a:pt x="231" y="37"/>
                </a:cubicBezTo>
                <a:cubicBezTo>
                  <a:pt x="221" y="39"/>
                  <a:pt x="207" y="42"/>
                  <a:pt x="199" y="43"/>
                </a:cubicBezTo>
                <a:cubicBezTo>
                  <a:pt x="191" y="45"/>
                  <a:pt x="184" y="50"/>
                  <a:pt x="184" y="56"/>
                </a:cubicBezTo>
                <a:cubicBezTo>
                  <a:pt x="183" y="61"/>
                  <a:pt x="182" y="69"/>
                  <a:pt x="182" y="73"/>
                </a:cubicBezTo>
                <a:cubicBezTo>
                  <a:pt x="181" y="76"/>
                  <a:pt x="173" y="80"/>
                  <a:pt x="164" y="81"/>
                </a:cubicBezTo>
                <a:cubicBezTo>
                  <a:pt x="151" y="81"/>
                  <a:pt x="145" y="77"/>
                  <a:pt x="144" y="67"/>
                </a:cubicBezTo>
                <a:cubicBezTo>
                  <a:pt x="141" y="52"/>
                  <a:pt x="140" y="53"/>
                  <a:pt x="131" y="71"/>
                </a:cubicBezTo>
                <a:cubicBezTo>
                  <a:pt x="124" y="86"/>
                  <a:pt x="123" y="92"/>
                  <a:pt x="130" y="99"/>
                </a:cubicBezTo>
                <a:cubicBezTo>
                  <a:pt x="134" y="103"/>
                  <a:pt x="138" y="113"/>
                  <a:pt x="138" y="120"/>
                </a:cubicBezTo>
                <a:cubicBezTo>
                  <a:pt x="138" y="127"/>
                  <a:pt x="143" y="132"/>
                  <a:pt x="149" y="132"/>
                </a:cubicBezTo>
                <a:cubicBezTo>
                  <a:pt x="155" y="132"/>
                  <a:pt x="160" y="136"/>
                  <a:pt x="160" y="140"/>
                </a:cubicBezTo>
                <a:cubicBezTo>
                  <a:pt x="160" y="144"/>
                  <a:pt x="156" y="145"/>
                  <a:pt x="152" y="143"/>
                </a:cubicBezTo>
                <a:cubicBezTo>
                  <a:pt x="140" y="135"/>
                  <a:pt x="129" y="147"/>
                  <a:pt x="139" y="158"/>
                </a:cubicBezTo>
                <a:cubicBezTo>
                  <a:pt x="145" y="165"/>
                  <a:pt x="144" y="167"/>
                  <a:pt x="134" y="168"/>
                </a:cubicBezTo>
                <a:cubicBezTo>
                  <a:pt x="124" y="168"/>
                  <a:pt x="126" y="171"/>
                  <a:pt x="142" y="180"/>
                </a:cubicBezTo>
                <a:cubicBezTo>
                  <a:pt x="179" y="200"/>
                  <a:pt x="193" y="212"/>
                  <a:pt x="198" y="229"/>
                </a:cubicBezTo>
                <a:cubicBezTo>
                  <a:pt x="204" y="245"/>
                  <a:pt x="200" y="250"/>
                  <a:pt x="192" y="238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9892472" y="5516773"/>
            <a:ext cx="619175" cy="390590"/>
          </a:xfrm>
          <a:custGeom>
            <a:avLst/>
            <a:gdLst/>
            <a:ahLst/>
            <a:cxnLst>
              <a:cxn ang="0">
                <a:pos x="120" y="185"/>
              </a:cxn>
              <a:cxn ang="0">
                <a:pos x="71" y="184"/>
              </a:cxn>
              <a:cxn ang="0">
                <a:pos x="32" y="174"/>
              </a:cxn>
              <a:cxn ang="0">
                <a:pos x="21" y="151"/>
              </a:cxn>
              <a:cxn ang="0">
                <a:pos x="12" y="91"/>
              </a:cxn>
              <a:cxn ang="0">
                <a:pos x="24" y="85"/>
              </a:cxn>
              <a:cxn ang="0">
                <a:pos x="34" y="75"/>
              </a:cxn>
              <a:cxn ang="0">
                <a:pos x="28" y="64"/>
              </a:cxn>
              <a:cxn ang="0">
                <a:pos x="9" y="43"/>
              </a:cxn>
              <a:cxn ang="0">
                <a:pos x="8" y="12"/>
              </a:cxn>
              <a:cxn ang="0">
                <a:pos x="23" y="18"/>
              </a:cxn>
              <a:cxn ang="0">
                <a:pos x="117" y="39"/>
              </a:cxn>
              <a:cxn ang="0">
                <a:pos x="179" y="28"/>
              </a:cxn>
              <a:cxn ang="0">
                <a:pos x="267" y="21"/>
              </a:cxn>
              <a:cxn ang="0">
                <a:pos x="303" y="36"/>
              </a:cxn>
              <a:cxn ang="0">
                <a:pos x="299" y="52"/>
              </a:cxn>
              <a:cxn ang="0">
                <a:pos x="280" y="76"/>
              </a:cxn>
              <a:cxn ang="0">
                <a:pos x="266" y="105"/>
              </a:cxn>
              <a:cxn ang="0">
                <a:pos x="262" y="124"/>
              </a:cxn>
              <a:cxn ang="0">
                <a:pos x="271" y="151"/>
              </a:cxn>
              <a:cxn ang="0">
                <a:pos x="254" y="150"/>
              </a:cxn>
              <a:cxn ang="0">
                <a:pos x="201" y="170"/>
              </a:cxn>
              <a:cxn ang="0">
                <a:pos x="120" y="185"/>
              </a:cxn>
            </a:cxnLst>
            <a:rect l="0" t="0" r="r" b="b"/>
            <a:pathLst>
              <a:path w="318" h="201">
                <a:moveTo>
                  <a:pt x="120" y="185"/>
                </a:moveTo>
                <a:cubicBezTo>
                  <a:pt x="102" y="176"/>
                  <a:pt x="94" y="176"/>
                  <a:pt x="71" y="184"/>
                </a:cubicBezTo>
                <a:cubicBezTo>
                  <a:pt x="41" y="193"/>
                  <a:pt x="26" y="189"/>
                  <a:pt x="32" y="174"/>
                </a:cubicBezTo>
                <a:cubicBezTo>
                  <a:pt x="34" y="168"/>
                  <a:pt x="29" y="158"/>
                  <a:pt x="21" y="151"/>
                </a:cubicBezTo>
                <a:cubicBezTo>
                  <a:pt x="8" y="139"/>
                  <a:pt x="6" y="129"/>
                  <a:pt x="12" y="91"/>
                </a:cubicBezTo>
                <a:cubicBezTo>
                  <a:pt x="13" y="88"/>
                  <a:pt x="18" y="85"/>
                  <a:pt x="24" y="85"/>
                </a:cubicBezTo>
                <a:cubicBezTo>
                  <a:pt x="30" y="85"/>
                  <a:pt x="34" y="81"/>
                  <a:pt x="34" y="75"/>
                </a:cubicBezTo>
                <a:cubicBezTo>
                  <a:pt x="34" y="69"/>
                  <a:pt x="31" y="64"/>
                  <a:pt x="28" y="64"/>
                </a:cubicBezTo>
                <a:cubicBezTo>
                  <a:pt x="24" y="64"/>
                  <a:pt x="16" y="55"/>
                  <a:pt x="9" y="43"/>
                </a:cubicBezTo>
                <a:cubicBezTo>
                  <a:pt x="0" y="25"/>
                  <a:pt x="0" y="20"/>
                  <a:pt x="8" y="12"/>
                </a:cubicBezTo>
                <a:cubicBezTo>
                  <a:pt x="20" y="0"/>
                  <a:pt x="28" y="5"/>
                  <a:pt x="23" y="18"/>
                </a:cubicBezTo>
                <a:cubicBezTo>
                  <a:pt x="19" y="29"/>
                  <a:pt x="49" y="35"/>
                  <a:pt x="117" y="39"/>
                </a:cubicBezTo>
                <a:cubicBezTo>
                  <a:pt x="149" y="40"/>
                  <a:pt x="164" y="38"/>
                  <a:pt x="179" y="28"/>
                </a:cubicBezTo>
                <a:cubicBezTo>
                  <a:pt x="210" y="7"/>
                  <a:pt x="238" y="4"/>
                  <a:pt x="267" y="21"/>
                </a:cubicBezTo>
                <a:cubicBezTo>
                  <a:pt x="281" y="29"/>
                  <a:pt x="297" y="36"/>
                  <a:pt x="303" y="36"/>
                </a:cubicBezTo>
                <a:cubicBezTo>
                  <a:pt x="318" y="36"/>
                  <a:pt x="315" y="48"/>
                  <a:pt x="299" y="52"/>
                </a:cubicBezTo>
                <a:cubicBezTo>
                  <a:pt x="291" y="54"/>
                  <a:pt x="283" y="65"/>
                  <a:pt x="280" y="76"/>
                </a:cubicBezTo>
                <a:cubicBezTo>
                  <a:pt x="277" y="87"/>
                  <a:pt x="271" y="100"/>
                  <a:pt x="266" y="105"/>
                </a:cubicBezTo>
                <a:cubicBezTo>
                  <a:pt x="255" y="116"/>
                  <a:pt x="252" y="130"/>
                  <a:pt x="262" y="124"/>
                </a:cubicBezTo>
                <a:cubicBezTo>
                  <a:pt x="272" y="119"/>
                  <a:pt x="279" y="143"/>
                  <a:pt x="271" y="151"/>
                </a:cubicBezTo>
                <a:cubicBezTo>
                  <a:pt x="266" y="155"/>
                  <a:pt x="260" y="155"/>
                  <a:pt x="254" y="150"/>
                </a:cubicBezTo>
                <a:cubicBezTo>
                  <a:pt x="240" y="138"/>
                  <a:pt x="206" y="151"/>
                  <a:pt x="201" y="170"/>
                </a:cubicBezTo>
                <a:cubicBezTo>
                  <a:pt x="195" y="193"/>
                  <a:pt x="154" y="201"/>
                  <a:pt x="120" y="185"/>
                </a:cubicBezTo>
                <a:close/>
              </a:path>
            </a:pathLst>
          </a:custGeom>
          <a:solidFill>
            <a:srgbClr val="ABABAB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9692738" y="4941985"/>
            <a:ext cx="920995" cy="648023"/>
          </a:xfrm>
          <a:custGeom>
            <a:avLst/>
            <a:gdLst/>
            <a:ahLst/>
            <a:cxnLst>
              <a:cxn ang="0">
                <a:pos x="171" y="322"/>
              </a:cxn>
              <a:cxn ang="0">
                <a:pos x="145" y="316"/>
              </a:cxn>
              <a:cxn ang="0">
                <a:pos x="133" y="309"/>
              </a:cxn>
              <a:cxn ang="0">
                <a:pos x="121" y="288"/>
              </a:cxn>
              <a:cxn ang="0">
                <a:pos x="114" y="274"/>
              </a:cxn>
              <a:cxn ang="0">
                <a:pos x="119" y="267"/>
              </a:cxn>
              <a:cxn ang="0">
                <a:pos x="94" y="261"/>
              </a:cxn>
              <a:cxn ang="0">
                <a:pos x="54" y="234"/>
              </a:cxn>
              <a:cxn ang="0">
                <a:pos x="40" y="216"/>
              </a:cxn>
              <a:cxn ang="0">
                <a:pos x="22" y="196"/>
              </a:cxn>
              <a:cxn ang="0">
                <a:pos x="10" y="175"/>
              </a:cxn>
              <a:cxn ang="0">
                <a:pos x="4" y="164"/>
              </a:cxn>
              <a:cxn ang="0">
                <a:pos x="51" y="126"/>
              </a:cxn>
              <a:cxn ang="0">
                <a:pos x="101" y="45"/>
              </a:cxn>
              <a:cxn ang="0">
                <a:pos x="117" y="36"/>
              </a:cxn>
              <a:cxn ang="0">
                <a:pos x="155" y="27"/>
              </a:cxn>
              <a:cxn ang="0">
                <a:pos x="193" y="30"/>
              </a:cxn>
              <a:cxn ang="0">
                <a:pos x="216" y="37"/>
              </a:cxn>
              <a:cxn ang="0">
                <a:pos x="256" y="36"/>
              </a:cxn>
              <a:cxn ang="0">
                <a:pos x="301" y="16"/>
              </a:cxn>
              <a:cxn ang="0">
                <a:pos x="358" y="58"/>
              </a:cxn>
              <a:cxn ang="0">
                <a:pos x="390" y="153"/>
              </a:cxn>
              <a:cxn ang="0">
                <a:pos x="397" y="211"/>
              </a:cxn>
              <a:cxn ang="0">
                <a:pos x="442" y="217"/>
              </a:cxn>
              <a:cxn ang="0">
                <a:pos x="472" y="224"/>
              </a:cxn>
              <a:cxn ang="0">
                <a:pos x="445" y="247"/>
              </a:cxn>
              <a:cxn ang="0">
                <a:pos x="437" y="239"/>
              </a:cxn>
              <a:cxn ang="0">
                <a:pos x="415" y="308"/>
              </a:cxn>
              <a:cxn ang="0">
                <a:pos x="401" y="323"/>
              </a:cxn>
              <a:cxn ang="0">
                <a:pos x="387" y="317"/>
              </a:cxn>
              <a:cxn ang="0">
                <a:pos x="318" y="298"/>
              </a:cxn>
              <a:cxn ang="0">
                <a:pos x="281" y="315"/>
              </a:cxn>
              <a:cxn ang="0">
                <a:pos x="171" y="322"/>
              </a:cxn>
            </a:cxnLst>
            <a:rect l="0" t="0" r="r" b="b"/>
            <a:pathLst>
              <a:path w="472" h="332">
                <a:moveTo>
                  <a:pt x="171" y="322"/>
                </a:moveTo>
                <a:cubicBezTo>
                  <a:pt x="166" y="319"/>
                  <a:pt x="154" y="316"/>
                  <a:pt x="145" y="316"/>
                </a:cubicBezTo>
                <a:cubicBezTo>
                  <a:pt x="136" y="316"/>
                  <a:pt x="130" y="313"/>
                  <a:pt x="133" y="309"/>
                </a:cubicBezTo>
                <a:cubicBezTo>
                  <a:pt x="136" y="305"/>
                  <a:pt x="130" y="295"/>
                  <a:pt x="121" y="288"/>
                </a:cubicBezTo>
                <a:cubicBezTo>
                  <a:pt x="111" y="280"/>
                  <a:pt x="108" y="274"/>
                  <a:pt x="114" y="274"/>
                </a:cubicBezTo>
                <a:cubicBezTo>
                  <a:pt x="119" y="274"/>
                  <a:pt x="121" y="271"/>
                  <a:pt x="119" y="267"/>
                </a:cubicBezTo>
                <a:cubicBezTo>
                  <a:pt x="117" y="264"/>
                  <a:pt x="105" y="261"/>
                  <a:pt x="94" y="261"/>
                </a:cubicBezTo>
                <a:cubicBezTo>
                  <a:pt x="69" y="262"/>
                  <a:pt x="48" y="248"/>
                  <a:pt x="54" y="234"/>
                </a:cubicBezTo>
                <a:cubicBezTo>
                  <a:pt x="56" y="228"/>
                  <a:pt x="50" y="221"/>
                  <a:pt x="40" y="216"/>
                </a:cubicBezTo>
                <a:cubicBezTo>
                  <a:pt x="30" y="212"/>
                  <a:pt x="22" y="203"/>
                  <a:pt x="22" y="196"/>
                </a:cubicBezTo>
                <a:cubicBezTo>
                  <a:pt x="22" y="189"/>
                  <a:pt x="17" y="180"/>
                  <a:pt x="10" y="175"/>
                </a:cubicBezTo>
                <a:cubicBezTo>
                  <a:pt x="3" y="171"/>
                  <a:pt x="0" y="166"/>
                  <a:pt x="4" y="164"/>
                </a:cubicBezTo>
                <a:cubicBezTo>
                  <a:pt x="37" y="150"/>
                  <a:pt x="47" y="141"/>
                  <a:pt x="51" y="126"/>
                </a:cubicBezTo>
                <a:cubicBezTo>
                  <a:pt x="56" y="108"/>
                  <a:pt x="101" y="35"/>
                  <a:pt x="101" y="45"/>
                </a:cubicBezTo>
                <a:cubicBezTo>
                  <a:pt x="101" y="49"/>
                  <a:pt x="108" y="45"/>
                  <a:pt x="117" y="36"/>
                </a:cubicBezTo>
                <a:cubicBezTo>
                  <a:pt x="130" y="24"/>
                  <a:pt x="138" y="22"/>
                  <a:pt x="155" y="27"/>
                </a:cubicBezTo>
                <a:cubicBezTo>
                  <a:pt x="166" y="30"/>
                  <a:pt x="184" y="32"/>
                  <a:pt x="193" y="30"/>
                </a:cubicBezTo>
                <a:cubicBezTo>
                  <a:pt x="203" y="29"/>
                  <a:pt x="213" y="32"/>
                  <a:pt x="216" y="37"/>
                </a:cubicBezTo>
                <a:cubicBezTo>
                  <a:pt x="221" y="46"/>
                  <a:pt x="227" y="46"/>
                  <a:pt x="256" y="36"/>
                </a:cubicBezTo>
                <a:cubicBezTo>
                  <a:pt x="275" y="31"/>
                  <a:pt x="295" y="21"/>
                  <a:pt x="301" y="16"/>
                </a:cubicBezTo>
                <a:cubicBezTo>
                  <a:pt x="320" y="0"/>
                  <a:pt x="326" y="5"/>
                  <a:pt x="358" y="58"/>
                </a:cubicBezTo>
                <a:cubicBezTo>
                  <a:pt x="383" y="100"/>
                  <a:pt x="388" y="116"/>
                  <a:pt x="390" y="153"/>
                </a:cubicBezTo>
                <a:cubicBezTo>
                  <a:pt x="392" y="177"/>
                  <a:pt x="395" y="203"/>
                  <a:pt x="397" y="211"/>
                </a:cubicBezTo>
                <a:cubicBezTo>
                  <a:pt x="402" y="226"/>
                  <a:pt x="429" y="230"/>
                  <a:pt x="442" y="217"/>
                </a:cubicBezTo>
                <a:cubicBezTo>
                  <a:pt x="451" y="208"/>
                  <a:pt x="472" y="213"/>
                  <a:pt x="472" y="224"/>
                </a:cubicBezTo>
                <a:cubicBezTo>
                  <a:pt x="472" y="235"/>
                  <a:pt x="448" y="256"/>
                  <a:pt x="445" y="247"/>
                </a:cubicBezTo>
                <a:cubicBezTo>
                  <a:pt x="444" y="242"/>
                  <a:pt x="440" y="239"/>
                  <a:pt x="437" y="239"/>
                </a:cubicBezTo>
                <a:cubicBezTo>
                  <a:pt x="431" y="239"/>
                  <a:pt x="415" y="287"/>
                  <a:pt x="415" y="308"/>
                </a:cubicBezTo>
                <a:cubicBezTo>
                  <a:pt x="415" y="318"/>
                  <a:pt x="411" y="323"/>
                  <a:pt x="401" y="323"/>
                </a:cubicBezTo>
                <a:cubicBezTo>
                  <a:pt x="393" y="323"/>
                  <a:pt x="387" y="320"/>
                  <a:pt x="387" y="317"/>
                </a:cubicBezTo>
                <a:cubicBezTo>
                  <a:pt x="387" y="306"/>
                  <a:pt x="338" y="293"/>
                  <a:pt x="318" y="298"/>
                </a:cubicBezTo>
                <a:cubicBezTo>
                  <a:pt x="308" y="301"/>
                  <a:pt x="291" y="308"/>
                  <a:pt x="281" y="315"/>
                </a:cubicBezTo>
                <a:cubicBezTo>
                  <a:pt x="261" y="327"/>
                  <a:pt x="187" y="332"/>
                  <a:pt x="171" y="322"/>
                </a:cubicBezTo>
                <a:close/>
              </a:path>
            </a:pathLst>
          </a:custGeom>
          <a:solidFill>
            <a:srgbClr val="AEAEAE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10336326" y="4924233"/>
            <a:ext cx="301820" cy="417221"/>
          </a:xfrm>
          <a:custGeom>
            <a:avLst/>
            <a:gdLst/>
            <a:ahLst/>
            <a:cxnLst>
              <a:cxn ang="0">
                <a:pos x="70" y="194"/>
              </a:cxn>
              <a:cxn ang="0">
                <a:pos x="67" y="143"/>
              </a:cxn>
              <a:cxn ang="0">
                <a:pos x="59" y="101"/>
              </a:cxn>
              <a:cxn ang="0">
                <a:pos x="18" y="39"/>
              </a:cxn>
              <a:cxn ang="0">
                <a:pos x="0" y="9"/>
              </a:cxn>
              <a:cxn ang="0">
                <a:pos x="18" y="4"/>
              </a:cxn>
              <a:cxn ang="0">
                <a:pos x="78" y="23"/>
              </a:cxn>
              <a:cxn ang="0">
                <a:pos x="89" y="25"/>
              </a:cxn>
              <a:cxn ang="0">
                <a:pos x="99" y="29"/>
              </a:cxn>
              <a:cxn ang="0">
                <a:pos x="110" y="37"/>
              </a:cxn>
              <a:cxn ang="0">
                <a:pos x="113" y="56"/>
              </a:cxn>
              <a:cxn ang="0">
                <a:pos x="119" y="78"/>
              </a:cxn>
              <a:cxn ang="0">
                <a:pos x="139" y="106"/>
              </a:cxn>
              <a:cxn ang="0">
                <a:pos x="150" y="121"/>
              </a:cxn>
              <a:cxn ang="0">
                <a:pos x="152" y="132"/>
              </a:cxn>
              <a:cxn ang="0">
                <a:pos x="131" y="138"/>
              </a:cxn>
              <a:cxn ang="0">
                <a:pos x="101" y="165"/>
              </a:cxn>
              <a:cxn ang="0">
                <a:pos x="70" y="194"/>
              </a:cxn>
            </a:cxnLst>
            <a:rect l="0" t="0" r="r" b="b"/>
            <a:pathLst>
              <a:path w="154" h="213">
                <a:moveTo>
                  <a:pt x="70" y="194"/>
                </a:moveTo>
                <a:cubicBezTo>
                  <a:pt x="69" y="187"/>
                  <a:pt x="68" y="164"/>
                  <a:pt x="67" y="143"/>
                </a:cubicBezTo>
                <a:cubicBezTo>
                  <a:pt x="66" y="123"/>
                  <a:pt x="63" y="104"/>
                  <a:pt x="59" y="101"/>
                </a:cubicBezTo>
                <a:cubicBezTo>
                  <a:pt x="53" y="96"/>
                  <a:pt x="48" y="89"/>
                  <a:pt x="18" y="39"/>
                </a:cubicBezTo>
                <a:cubicBezTo>
                  <a:pt x="0" y="9"/>
                  <a:pt x="0" y="9"/>
                  <a:pt x="0" y="9"/>
                </a:cubicBezTo>
                <a:cubicBezTo>
                  <a:pt x="18" y="4"/>
                  <a:pt x="18" y="4"/>
                  <a:pt x="18" y="4"/>
                </a:cubicBezTo>
                <a:cubicBezTo>
                  <a:pt x="36" y="0"/>
                  <a:pt x="78" y="13"/>
                  <a:pt x="78" y="23"/>
                </a:cubicBezTo>
                <a:cubicBezTo>
                  <a:pt x="78" y="27"/>
                  <a:pt x="83" y="28"/>
                  <a:pt x="89" y="25"/>
                </a:cubicBezTo>
                <a:cubicBezTo>
                  <a:pt x="95" y="23"/>
                  <a:pt x="99" y="25"/>
                  <a:pt x="99" y="29"/>
                </a:cubicBezTo>
                <a:cubicBezTo>
                  <a:pt x="99" y="33"/>
                  <a:pt x="104" y="37"/>
                  <a:pt x="110" y="37"/>
                </a:cubicBezTo>
                <a:cubicBezTo>
                  <a:pt x="123" y="37"/>
                  <a:pt x="124" y="45"/>
                  <a:pt x="113" y="56"/>
                </a:cubicBezTo>
                <a:cubicBezTo>
                  <a:pt x="107" y="61"/>
                  <a:pt x="109" y="67"/>
                  <a:pt x="119" y="78"/>
                </a:cubicBezTo>
                <a:cubicBezTo>
                  <a:pt x="127" y="85"/>
                  <a:pt x="136" y="98"/>
                  <a:pt x="139" y="106"/>
                </a:cubicBezTo>
                <a:cubicBezTo>
                  <a:pt x="141" y="115"/>
                  <a:pt x="146" y="121"/>
                  <a:pt x="150" y="121"/>
                </a:cubicBezTo>
                <a:cubicBezTo>
                  <a:pt x="153" y="121"/>
                  <a:pt x="154" y="126"/>
                  <a:pt x="152" y="132"/>
                </a:cubicBezTo>
                <a:cubicBezTo>
                  <a:pt x="149" y="139"/>
                  <a:pt x="142" y="141"/>
                  <a:pt x="131" y="138"/>
                </a:cubicBezTo>
                <a:cubicBezTo>
                  <a:pt x="117" y="135"/>
                  <a:pt x="113" y="139"/>
                  <a:pt x="101" y="165"/>
                </a:cubicBezTo>
                <a:cubicBezTo>
                  <a:pt x="85" y="201"/>
                  <a:pt x="71" y="213"/>
                  <a:pt x="70" y="194"/>
                </a:cubicBezTo>
                <a:close/>
              </a:path>
            </a:pathLst>
          </a:custGeom>
          <a:solidFill>
            <a:srgbClr val="AEAEAE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6" name="Freeform 23"/>
          <p:cNvSpPr>
            <a:spLocks/>
          </p:cNvSpPr>
          <p:nvPr/>
        </p:nvSpPr>
        <p:spPr bwMode="auto">
          <a:xfrm>
            <a:off x="9868060" y="4316154"/>
            <a:ext cx="1790946" cy="1169551"/>
          </a:xfrm>
          <a:custGeom>
            <a:avLst/>
            <a:gdLst/>
            <a:ahLst/>
            <a:cxnLst>
              <a:cxn ang="0">
                <a:pos x="581" y="575"/>
              </a:cxn>
              <a:cxn ang="0">
                <a:pos x="537" y="526"/>
              </a:cxn>
              <a:cxn ang="0">
                <a:pos x="554" y="477"/>
              </a:cxn>
              <a:cxn ang="0">
                <a:pos x="511" y="461"/>
              </a:cxn>
              <a:cxn ang="0">
                <a:pos x="483" y="437"/>
              </a:cxn>
              <a:cxn ang="0">
                <a:pos x="331" y="536"/>
              </a:cxn>
              <a:cxn ang="0">
                <a:pos x="375" y="461"/>
              </a:cxn>
              <a:cxn ang="0">
                <a:pos x="404" y="454"/>
              </a:cxn>
              <a:cxn ang="0">
                <a:pos x="393" y="426"/>
              </a:cxn>
              <a:cxn ang="0">
                <a:pos x="371" y="384"/>
              </a:cxn>
              <a:cxn ang="0">
                <a:pos x="355" y="341"/>
              </a:cxn>
              <a:cxn ang="0">
                <a:pos x="129" y="351"/>
              </a:cxn>
              <a:cxn ang="0">
                <a:pos x="15" y="321"/>
              </a:cxn>
              <a:cxn ang="0">
                <a:pos x="36" y="257"/>
              </a:cxn>
              <a:cxn ang="0">
                <a:pos x="89" y="166"/>
              </a:cxn>
              <a:cxn ang="0">
                <a:pos x="100" y="138"/>
              </a:cxn>
              <a:cxn ang="0">
                <a:pos x="89" y="68"/>
              </a:cxn>
              <a:cxn ang="0">
                <a:pos x="255" y="63"/>
              </a:cxn>
              <a:cxn ang="0">
                <a:pos x="329" y="76"/>
              </a:cxn>
              <a:cxn ang="0">
                <a:pos x="368" y="75"/>
              </a:cxn>
              <a:cxn ang="0">
                <a:pos x="413" y="85"/>
              </a:cxn>
              <a:cxn ang="0">
                <a:pos x="488" y="29"/>
              </a:cxn>
              <a:cxn ang="0">
                <a:pos x="539" y="16"/>
              </a:cxn>
              <a:cxn ang="0">
                <a:pos x="608" y="33"/>
              </a:cxn>
              <a:cxn ang="0">
                <a:pos x="609" y="75"/>
              </a:cxn>
              <a:cxn ang="0">
                <a:pos x="673" y="136"/>
              </a:cxn>
              <a:cxn ang="0">
                <a:pos x="697" y="162"/>
              </a:cxn>
              <a:cxn ang="0">
                <a:pos x="749" y="170"/>
              </a:cxn>
              <a:cxn ang="0">
                <a:pos x="811" y="198"/>
              </a:cxn>
              <a:cxn ang="0">
                <a:pos x="906" y="254"/>
              </a:cxn>
              <a:cxn ang="0">
                <a:pos x="894" y="345"/>
              </a:cxn>
              <a:cxn ang="0">
                <a:pos x="832" y="370"/>
              </a:cxn>
              <a:cxn ang="0">
                <a:pos x="786" y="412"/>
              </a:cxn>
              <a:cxn ang="0">
                <a:pos x="735" y="433"/>
              </a:cxn>
              <a:cxn ang="0">
                <a:pos x="667" y="457"/>
              </a:cxn>
              <a:cxn ang="0">
                <a:pos x="630" y="509"/>
              </a:cxn>
              <a:cxn ang="0">
                <a:pos x="685" y="542"/>
              </a:cxn>
              <a:cxn ang="0">
                <a:pos x="725" y="541"/>
              </a:cxn>
              <a:cxn ang="0">
                <a:pos x="664" y="563"/>
              </a:cxn>
              <a:cxn ang="0">
                <a:pos x="615" y="587"/>
              </a:cxn>
            </a:cxnLst>
            <a:rect l="0" t="0" r="r" b="b"/>
            <a:pathLst>
              <a:path w="918" h="599">
                <a:moveTo>
                  <a:pt x="585" y="597"/>
                </a:moveTo>
                <a:cubicBezTo>
                  <a:pt x="581" y="596"/>
                  <a:pt x="579" y="586"/>
                  <a:pt x="581" y="575"/>
                </a:cubicBezTo>
                <a:cubicBezTo>
                  <a:pt x="583" y="558"/>
                  <a:pt x="580" y="552"/>
                  <a:pt x="560" y="540"/>
                </a:cubicBezTo>
                <a:cubicBezTo>
                  <a:pt x="537" y="526"/>
                  <a:pt x="537" y="526"/>
                  <a:pt x="537" y="526"/>
                </a:cubicBezTo>
                <a:cubicBezTo>
                  <a:pt x="563" y="513"/>
                  <a:pt x="563" y="513"/>
                  <a:pt x="563" y="513"/>
                </a:cubicBezTo>
                <a:cubicBezTo>
                  <a:pt x="600" y="496"/>
                  <a:pt x="596" y="480"/>
                  <a:pt x="554" y="477"/>
                </a:cubicBezTo>
                <a:cubicBezTo>
                  <a:pt x="536" y="476"/>
                  <a:pt x="517" y="473"/>
                  <a:pt x="511" y="471"/>
                </a:cubicBezTo>
                <a:cubicBezTo>
                  <a:pt x="502" y="468"/>
                  <a:pt x="502" y="467"/>
                  <a:pt x="511" y="461"/>
                </a:cubicBezTo>
                <a:cubicBezTo>
                  <a:pt x="520" y="456"/>
                  <a:pt x="520" y="453"/>
                  <a:pt x="508" y="445"/>
                </a:cubicBezTo>
                <a:cubicBezTo>
                  <a:pt x="500" y="440"/>
                  <a:pt x="489" y="436"/>
                  <a:pt x="483" y="437"/>
                </a:cubicBezTo>
                <a:cubicBezTo>
                  <a:pt x="440" y="445"/>
                  <a:pt x="432" y="449"/>
                  <a:pt x="432" y="459"/>
                </a:cubicBezTo>
                <a:cubicBezTo>
                  <a:pt x="432" y="481"/>
                  <a:pt x="369" y="529"/>
                  <a:pt x="331" y="536"/>
                </a:cubicBezTo>
                <a:cubicBezTo>
                  <a:pt x="316" y="539"/>
                  <a:pt x="319" y="530"/>
                  <a:pt x="347" y="484"/>
                </a:cubicBezTo>
                <a:cubicBezTo>
                  <a:pt x="364" y="456"/>
                  <a:pt x="375" y="446"/>
                  <a:pt x="375" y="461"/>
                </a:cubicBezTo>
                <a:cubicBezTo>
                  <a:pt x="375" y="465"/>
                  <a:pt x="382" y="466"/>
                  <a:pt x="390" y="465"/>
                </a:cubicBezTo>
                <a:cubicBezTo>
                  <a:pt x="408" y="461"/>
                  <a:pt x="417" y="454"/>
                  <a:pt x="404" y="454"/>
                </a:cubicBezTo>
                <a:cubicBezTo>
                  <a:pt x="399" y="454"/>
                  <a:pt x="397" y="450"/>
                  <a:pt x="399" y="444"/>
                </a:cubicBezTo>
                <a:cubicBezTo>
                  <a:pt x="401" y="439"/>
                  <a:pt x="398" y="430"/>
                  <a:pt x="393" y="426"/>
                </a:cubicBezTo>
                <a:cubicBezTo>
                  <a:pt x="387" y="421"/>
                  <a:pt x="382" y="410"/>
                  <a:pt x="382" y="401"/>
                </a:cubicBezTo>
                <a:cubicBezTo>
                  <a:pt x="382" y="390"/>
                  <a:pt x="378" y="384"/>
                  <a:pt x="371" y="384"/>
                </a:cubicBezTo>
                <a:cubicBezTo>
                  <a:pt x="362" y="384"/>
                  <a:pt x="360" y="380"/>
                  <a:pt x="363" y="368"/>
                </a:cubicBezTo>
                <a:cubicBezTo>
                  <a:pt x="366" y="357"/>
                  <a:pt x="363" y="348"/>
                  <a:pt x="355" y="341"/>
                </a:cubicBezTo>
                <a:cubicBezTo>
                  <a:pt x="317" y="310"/>
                  <a:pt x="237" y="300"/>
                  <a:pt x="217" y="323"/>
                </a:cubicBezTo>
                <a:cubicBezTo>
                  <a:pt x="201" y="343"/>
                  <a:pt x="134" y="364"/>
                  <a:pt x="129" y="351"/>
                </a:cubicBezTo>
                <a:cubicBezTo>
                  <a:pt x="127" y="346"/>
                  <a:pt x="117" y="342"/>
                  <a:pt x="106" y="343"/>
                </a:cubicBezTo>
                <a:cubicBezTo>
                  <a:pt x="73" y="346"/>
                  <a:pt x="27" y="335"/>
                  <a:pt x="15" y="321"/>
                </a:cubicBezTo>
                <a:cubicBezTo>
                  <a:pt x="0" y="305"/>
                  <a:pt x="12" y="263"/>
                  <a:pt x="30" y="270"/>
                </a:cubicBezTo>
                <a:cubicBezTo>
                  <a:pt x="39" y="273"/>
                  <a:pt x="41" y="271"/>
                  <a:pt x="36" y="257"/>
                </a:cubicBezTo>
                <a:cubicBezTo>
                  <a:pt x="34" y="248"/>
                  <a:pt x="31" y="237"/>
                  <a:pt x="30" y="232"/>
                </a:cubicBezTo>
                <a:cubicBezTo>
                  <a:pt x="28" y="223"/>
                  <a:pt x="79" y="166"/>
                  <a:pt x="89" y="166"/>
                </a:cubicBezTo>
                <a:cubicBezTo>
                  <a:pt x="93" y="166"/>
                  <a:pt x="97" y="162"/>
                  <a:pt x="98" y="157"/>
                </a:cubicBezTo>
                <a:cubicBezTo>
                  <a:pt x="98" y="152"/>
                  <a:pt x="99" y="144"/>
                  <a:pt x="100" y="138"/>
                </a:cubicBezTo>
                <a:cubicBezTo>
                  <a:pt x="100" y="132"/>
                  <a:pt x="96" y="120"/>
                  <a:pt x="89" y="110"/>
                </a:cubicBezTo>
                <a:cubicBezTo>
                  <a:pt x="78" y="92"/>
                  <a:pt x="78" y="68"/>
                  <a:pt x="89" y="68"/>
                </a:cubicBezTo>
                <a:cubicBezTo>
                  <a:pt x="93" y="68"/>
                  <a:pt x="101" y="63"/>
                  <a:pt x="107" y="57"/>
                </a:cubicBezTo>
                <a:cubicBezTo>
                  <a:pt x="125" y="38"/>
                  <a:pt x="242" y="43"/>
                  <a:pt x="255" y="63"/>
                </a:cubicBezTo>
                <a:cubicBezTo>
                  <a:pt x="257" y="66"/>
                  <a:pt x="274" y="70"/>
                  <a:pt x="292" y="70"/>
                </a:cubicBezTo>
                <a:cubicBezTo>
                  <a:pt x="309" y="71"/>
                  <a:pt x="326" y="74"/>
                  <a:pt x="329" y="76"/>
                </a:cubicBezTo>
                <a:cubicBezTo>
                  <a:pt x="332" y="79"/>
                  <a:pt x="339" y="78"/>
                  <a:pt x="344" y="74"/>
                </a:cubicBezTo>
                <a:cubicBezTo>
                  <a:pt x="350" y="69"/>
                  <a:pt x="357" y="69"/>
                  <a:pt x="368" y="75"/>
                </a:cubicBezTo>
                <a:cubicBezTo>
                  <a:pt x="376" y="79"/>
                  <a:pt x="389" y="81"/>
                  <a:pt x="396" y="78"/>
                </a:cubicBezTo>
                <a:cubicBezTo>
                  <a:pt x="404" y="76"/>
                  <a:pt x="411" y="78"/>
                  <a:pt x="413" y="85"/>
                </a:cubicBezTo>
                <a:cubicBezTo>
                  <a:pt x="421" y="104"/>
                  <a:pt x="432" y="96"/>
                  <a:pt x="432" y="72"/>
                </a:cubicBezTo>
                <a:cubicBezTo>
                  <a:pt x="432" y="42"/>
                  <a:pt x="446" y="31"/>
                  <a:pt x="488" y="29"/>
                </a:cubicBezTo>
                <a:cubicBezTo>
                  <a:pt x="506" y="29"/>
                  <a:pt x="522" y="25"/>
                  <a:pt x="523" y="21"/>
                </a:cubicBezTo>
                <a:cubicBezTo>
                  <a:pt x="525" y="16"/>
                  <a:pt x="532" y="14"/>
                  <a:pt x="539" y="16"/>
                </a:cubicBezTo>
                <a:cubicBezTo>
                  <a:pt x="546" y="18"/>
                  <a:pt x="554" y="17"/>
                  <a:pt x="556" y="13"/>
                </a:cubicBezTo>
                <a:cubicBezTo>
                  <a:pt x="565" y="0"/>
                  <a:pt x="597" y="13"/>
                  <a:pt x="608" y="33"/>
                </a:cubicBezTo>
                <a:cubicBezTo>
                  <a:pt x="614" y="45"/>
                  <a:pt x="616" y="54"/>
                  <a:pt x="612" y="54"/>
                </a:cubicBezTo>
                <a:cubicBezTo>
                  <a:pt x="609" y="54"/>
                  <a:pt x="608" y="63"/>
                  <a:pt x="609" y="75"/>
                </a:cubicBezTo>
                <a:cubicBezTo>
                  <a:pt x="612" y="95"/>
                  <a:pt x="620" y="99"/>
                  <a:pt x="645" y="96"/>
                </a:cubicBezTo>
                <a:cubicBezTo>
                  <a:pt x="655" y="95"/>
                  <a:pt x="679" y="129"/>
                  <a:pt x="673" y="136"/>
                </a:cubicBezTo>
                <a:cubicBezTo>
                  <a:pt x="671" y="138"/>
                  <a:pt x="672" y="146"/>
                  <a:pt x="676" y="153"/>
                </a:cubicBezTo>
                <a:cubicBezTo>
                  <a:pt x="681" y="162"/>
                  <a:pt x="688" y="165"/>
                  <a:pt x="697" y="162"/>
                </a:cubicBezTo>
                <a:cubicBezTo>
                  <a:pt x="705" y="160"/>
                  <a:pt x="716" y="163"/>
                  <a:pt x="722" y="169"/>
                </a:cubicBezTo>
                <a:cubicBezTo>
                  <a:pt x="732" y="179"/>
                  <a:pt x="735" y="179"/>
                  <a:pt x="749" y="170"/>
                </a:cubicBezTo>
                <a:cubicBezTo>
                  <a:pt x="771" y="155"/>
                  <a:pt x="778" y="156"/>
                  <a:pt x="792" y="180"/>
                </a:cubicBezTo>
                <a:cubicBezTo>
                  <a:pt x="799" y="192"/>
                  <a:pt x="808" y="200"/>
                  <a:pt x="811" y="198"/>
                </a:cubicBezTo>
                <a:cubicBezTo>
                  <a:pt x="820" y="193"/>
                  <a:pt x="884" y="215"/>
                  <a:pt x="904" y="229"/>
                </a:cubicBezTo>
                <a:cubicBezTo>
                  <a:pt x="918" y="240"/>
                  <a:pt x="918" y="241"/>
                  <a:pt x="906" y="254"/>
                </a:cubicBezTo>
                <a:cubicBezTo>
                  <a:pt x="893" y="268"/>
                  <a:pt x="889" y="290"/>
                  <a:pt x="898" y="303"/>
                </a:cubicBezTo>
                <a:cubicBezTo>
                  <a:pt x="902" y="310"/>
                  <a:pt x="901" y="329"/>
                  <a:pt x="894" y="345"/>
                </a:cubicBezTo>
                <a:cubicBezTo>
                  <a:pt x="892" y="351"/>
                  <a:pt x="884" y="353"/>
                  <a:pt x="872" y="351"/>
                </a:cubicBezTo>
                <a:cubicBezTo>
                  <a:pt x="857" y="348"/>
                  <a:pt x="848" y="352"/>
                  <a:pt x="832" y="370"/>
                </a:cubicBezTo>
                <a:cubicBezTo>
                  <a:pt x="820" y="382"/>
                  <a:pt x="812" y="395"/>
                  <a:pt x="814" y="398"/>
                </a:cubicBezTo>
                <a:cubicBezTo>
                  <a:pt x="816" y="401"/>
                  <a:pt x="803" y="407"/>
                  <a:pt x="786" y="412"/>
                </a:cubicBezTo>
                <a:cubicBezTo>
                  <a:pt x="768" y="417"/>
                  <a:pt x="752" y="424"/>
                  <a:pt x="750" y="427"/>
                </a:cubicBezTo>
                <a:cubicBezTo>
                  <a:pt x="748" y="430"/>
                  <a:pt x="741" y="433"/>
                  <a:pt x="735" y="433"/>
                </a:cubicBezTo>
                <a:cubicBezTo>
                  <a:pt x="730" y="433"/>
                  <a:pt x="713" y="438"/>
                  <a:pt x="698" y="445"/>
                </a:cubicBezTo>
                <a:cubicBezTo>
                  <a:pt x="684" y="451"/>
                  <a:pt x="670" y="457"/>
                  <a:pt x="667" y="457"/>
                </a:cubicBezTo>
                <a:cubicBezTo>
                  <a:pt x="655" y="459"/>
                  <a:pt x="625" y="490"/>
                  <a:pt x="625" y="501"/>
                </a:cubicBezTo>
                <a:cubicBezTo>
                  <a:pt x="625" y="508"/>
                  <a:pt x="627" y="511"/>
                  <a:pt x="630" y="509"/>
                </a:cubicBezTo>
                <a:cubicBezTo>
                  <a:pt x="632" y="506"/>
                  <a:pt x="642" y="514"/>
                  <a:pt x="652" y="525"/>
                </a:cubicBezTo>
                <a:cubicBezTo>
                  <a:pt x="665" y="541"/>
                  <a:pt x="674" y="545"/>
                  <a:pt x="685" y="542"/>
                </a:cubicBezTo>
                <a:cubicBezTo>
                  <a:pt x="693" y="539"/>
                  <a:pt x="706" y="536"/>
                  <a:pt x="713" y="534"/>
                </a:cubicBezTo>
                <a:cubicBezTo>
                  <a:pt x="721" y="532"/>
                  <a:pt x="725" y="535"/>
                  <a:pt x="725" y="541"/>
                </a:cubicBezTo>
                <a:cubicBezTo>
                  <a:pt x="725" y="554"/>
                  <a:pt x="707" y="561"/>
                  <a:pt x="686" y="555"/>
                </a:cubicBezTo>
                <a:cubicBezTo>
                  <a:pt x="673" y="552"/>
                  <a:pt x="667" y="555"/>
                  <a:pt x="664" y="563"/>
                </a:cubicBezTo>
                <a:cubicBezTo>
                  <a:pt x="661" y="569"/>
                  <a:pt x="655" y="574"/>
                  <a:pt x="649" y="574"/>
                </a:cubicBezTo>
                <a:cubicBezTo>
                  <a:pt x="643" y="574"/>
                  <a:pt x="628" y="580"/>
                  <a:pt x="615" y="587"/>
                </a:cubicBezTo>
                <a:cubicBezTo>
                  <a:pt x="603" y="594"/>
                  <a:pt x="590" y="599"/>
                  <a:pt x="585" y="597"/>
                </a:cubicBezTo>
                <a:close/>
              </a:path>
            </a:pathLst>
          </a:custGeom>
          <a:solidFill>
            <a:srgbClr val="B1B1B1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9071346" y="3923343"/>
            <a:ext cx="987573" cy="909897"/>
          </a:xfrm>
          <a:custGeom>
            <a:avLst/>
            <a:gdLst/>
            <a:ahLst/>
            <a:cxnLst>
              <a:cxn ang="0">
                <a:pos x="409" y="448"/>
              </a:cxn>
              <a:cxn ang="0">
                <a:pos x="314" y="443"/>
              </a:cxn>
              <a:cxn ang="0">
                <a:pos x="283" y="435"/>
              </a:cxn>
              <a:cxn ang="0">
                <a:pos x="259" y="425"/>
              </a:cxn>
              <a:cxn ang="0">
                <a:pos x="240" y="417"/>
              </a:cxn>
              <a:cxn ang="0">
                <a:pos x="136" y="364"/>
              </a:cxn>
              <a:cxn ang="0">
                <a:pos x="116" y="368"/>
              </a:cxn>
              <a:cxn ang="0">
                <a:pos x="113" y="354"/>
              </a:cxn>
              <a:cxn ang="0">
                <a:pos x="91" y="336"/>
              </a:cxn>
              <a:cxn ang="0">
                <a:pos x="65" y="322"/>
              </a:cxn>
              <a:cxn ang="0">
                <a:pos x="51" y="312"/>
              </a:cxn>
              <a:cxn ang="0">
                <a:pos x="44" y="288"/>
              </a:cxn>
              <a:cxn ang="0">
                <a:pos x="12" y="174"/>
              </a:cxn>
              <a:cxn ang="0">
                <a:pos x="9" y="143"/>
              </a:cxn>
              <a:cxn ang="0">
                <a:pos x="13" y="102"/>
              </a:cxn>
              <a:cxn ang="0">
                <a:pos x="67" y="56"/>
              </a:cxn>
              <a:cxn ang="0">
                <a:pos x="112" y="35"/>
              </a:cxn>
              <a:cxn ang="0">
                <a:pos x="208" y="5"/>
              </a:cxn>
              <a:cxn ang="0">
                <a:pos x="220" y="23"/>
              </a:cxn>
              <a:cxn ang="0">
                <a:pos x="276" y="46"/>
              </a:cxn>
              <a:cxn ang="0">
                <a:pos x="462" y="49"/>
              </a:cxn>
              <a:cxn ang="0">
                <a:pos x="491" y="161"/>
              </a:cxn>
              <a:cxn ang="0">
                <a:pos x="472" y="191"/>
              </a:cxn>
              <a:cxn ang="0">
                <a:pos x="467" y="220"/>
              </a:cxn>
              <a:cxn ang="0">
                <a:pos x="481" y="262"/>
              </a:cxn>
              <a:cxn ang="0">
                <a:pos x="494" y="321"/>
              </a:cxn>
              <a:cxn ang="0">
                <a:pos x="498" y="357"/>
              </a:cxn>
              <a:cxn ang="0">
                <a:pos x="457" y="398"/>
              </a:cxn>
              <a:cxn ang="0">
                <a:pos x="434" y="446"/>
              </a:cxn>
              <a:cxn ang="0">
                <a:pos x="409" y="448"/>
              </a:cxn>
            </a:cxnLst>
            <a:rect l="0" t="0" r="r" b="b"/>
            <a:pathLst>
              <a:path w="507" h="467">
                <a:moveTo>
                  <a:pt x="409" y="448"/>
                </a:moveTo>
                <a:cubicBezTo>
                  <a:pt x="376" y="429"/>
                  <a:pt x="337" y="427"/>
                  <a:pt x="314" y="443"/>
                </a:cubicBezTo>
                <a:cubicBezTo>
                  <a:pt x="299" y="453"/>
                  <a:pt x="297" y="453"/>
                  <a:pt x="283" y="435"/>
                </a:cubicBezTo>
                <a:cubicBezTo>
                  <a:pt x="272" y="421"/>
                  <a:pt x="266" y="419"/>
                  <a:pt x="259" y="425"/>
                </a:cubicBezTo>
                <a:cubicBezTo>
                  <a:pt x="251" y="431"/>
                  <a:pt x="247" y="429"/>
                  <a:pt x="240" y="417"/>
                </a:cubicBezTo>
                <a:cubicBezTo>
                  <a:pt x="228" y="398"/>
                  <a:pt x="130" y="348"/>
                  <a:pt x="136" y="364"/>
                </a:cubicBezTo>
                <a:cubicBezTo>
                  <a:pt x="143" y="381"/>
                  <a:pt x="130" y="383"/>
                  <a:pt x="116" y="368"/>
                </a:cubicBezTo>
                <a:cubicBezTo>
                  <a:pt x="107" y="358"/>
                  <a:pt x="106" y="354"/>
                  <a:pt x="113" y="354"/>
                </a:cubicBezTo>
                <a:cubicBezTo>
                  <a:pt x="128" y="354"/>
                  <a:pt x="111" y="340"/>
                  <a:pt x="91" y="336"/>
                </a:cubicBezTo>
                <a:cubicBezTo>
                  <a:pt x="81" y="335"/>
                  <a:pt x="70" y="328"/>
                  <a:pt x="65" y="322"/>
                </a:cubicBezTo>
                <a:cubicBezTo>
                  <a:pt x="61" y="317"/>
                  <a:pt x="54" y="312"/>
                  <a:pt x="51" y="312"/>
                </a:cubicBezTo>
                <a:cubicBezTo>
                  <a:pt x="47" y="312"/>
                  <a:pt x="44" y="301"/>
                  <a:pt x="44" y="288"/>
                </a:cubicBezTo>
                <a:cubicBezTo>
                  <a:pt x="44" y="251"/>
                  <a:pt x="26" y="187"/>
                  <a:pt x="12" y="174"/>
                </a:cubicBezTo>
                <a:cubicBezTo>
                  <a:pt x="0" y="164"/>
                  <a:pt x="0" y="161"/>
                  <a:pt x="9" y="143"/>
                </a:cubicBezTo>
                <a:cubicBezTo>
                  <a:pt x="16" y="129"/>
                  <a:pt x="17" y="118"/>
                  <a:pt x="13" y="102"/>
                </a:cubicBezTo>
                <a:cubicBezTo>
                  <a:pt x="5" y="77"/>
                  <a:pt x="7" y="75"/>
                  <a:pt x="67" y="56"/>
                </a:cubicBezTo>
                <a:cubicBezTo>
                  <a:pt x="88" y="49"/>
                  <a:pt x="108" y="40"/>
                  <a:pt x="112" y="35"/>
                </a:cubicBezTo>
                <a:cubicBezTo>
                  <a:pt x="123" y="22"/>
                  <a:pt x="194" y="0"/>
                  <a:pt x="208" y="5"/>
                </a:cubicBezTo>
                <a:cubicBezTo>
                  <a:pt x="214" y="7"/>
                  <a:pt x="220" y="15"/>
                  <a:pt x="220" y="23"/>
                </a:cubicBezTo>
                <a:cubicBezTo>
                  <a:pt x="220" y="39"/>
                  <a:pt x="258" y="55"/>
                  <a:pt x="276" y="46"/>
                </a:cubicBezTo>
                <a:cubicBezTo>
                  <a:pt x="292" y="38"/>
                  <a:pt x="454" y="40"/>
                  <a:pt x="462" y="49"/>
                </a:cubicBezTo>
                <a:cubicBezTo>
                  <a:pt x="468" y="56"/>
                  <a:pt x="491" y="143"/>
                  <a:pt x="491" y="161"/>
                </a:cubicBezTo>
                <a:cubicBezTo>
                  <a:pt x="491" y="168"/>
                  <a:pt x="483" y="181"/>
                  <a:pt x="472" y="191"/>
                </a:cubicBezTo>
                <a:cubicBezTo>
                  <a:pt x="453" y="208"/>
                  <a:pt x="453" y="208"/>
                  <a:pt x="467" y="220"/>
                </a:cubicBezTo>
                <a:cubicBezTo>
                  <a:pt x="478" y="228"/>
                  <a:pt x="481" y="239"/>
                  <a:pt x="481" y="262"/>
                </a:cubicBezTo>
                <a:cubicBezTo>
                  <a:pt x="480" y="280"/>
                  <a:pt x="486" y="305"/>
                  <a:pt x="494" y="321"/>
                </a:cubicBezTo>
                <a:cubicBezTo>
                  <a:pt x="506" y="345"/>
                  <a:pt x="507" y="350"/>
                  <a:pt x="498" y="357"/>
                </a:cubicBezTo>
                <a:cubicBezTo>
                  <a:pt x="492" y="361"/>
                  <a:pt x="473" y="379"/>
                  <a:pt x="457" y="398"/>
                </a:cubicBezTo>
                <a:cubicBezTo>
                  <a:pt x="430" y="426"/>
                  <a:pt x="427" y="432"/>
                  <a:pt x="434" y="446"/>
                </a:cubicBezTo>
                <a:cubicBezTo>
                  <a:pt x="445" y="466"/>
                  <a:pt x="442" y="467"/>
                  <a:pt x="409" y="448"/>
                </a:cubicBezTo>
                <a:close/>
              </a:path>
            </a:pathLst>
          </a:custGeom>
          <a:solidFill>
            <a:srgbClr val="8B8B8B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9972367" y="3694762"/>
            <a:ext cx="943188" cy="794496"/>
          </a:xfrm>
          <a:custGeom>
            <a:avLst/>
            <a:gdLst/>
            <a:ahLst/>
            <a:cxnLst>
              <a:cxn ang="0">
                <a:pos x="364" y="401"/>
              </a:cxn>
              <a:cxn ang="0">
                <a:pos x="339" y="389"/>
              </a:cxn>
              <a:cxn ang="0">
                <a:pos x="266" y="384"/>
              </a:cxn>
              <a:cxn ang="0">
                <a:pos x="209" y="374"/>
              </a:cxn>
              <a:cxn ang="0">
                <a:pos x="51" y="369"/>
              </a:cxn>
              <a:cxn ang="0">
                <a:pos x="27" y="359"/>
              </a:cxn>
              <a:cxn ang="0">
                <a:pos x="16" y="338"/>
              </a:cxn>
              <a:cxn ang="0">
                <a:pos x="19" y="309"/>
              </a:cxn>
              <a:cxn ang="0">
                <a:pos x="29" y="240"/>
              </a:cxn>
              <a:cxn ang="0">
                <a:pos x="45" y="194"/>
              </a:cxn>
              <a:cxn ang="0">
                <a:pos x="83" y="183"/>
              </a:cxn>
              <a:cxn ang="0">
                <a:pos x="124" y="168"/>
              </a:cxn>
              <a:cxn ang="0">
                <a:pos x="125" y="159"/>
              </a:cxn>
              <a:cxn ang="0">
                <a:pos x="129" y="144"/>
              </a:cxn>
              <a:cxn ang="0">
                <a:pos x="136" y="130"/>
              </a:cxn>
              <a:cxn ang="0">
                <a:pos x="171" y="91"/>
              </a:cxn>
              <a:cxn ang="0">
                <a:pos x="178" y="69"/>
              </a:cxn>
              <a:cxn ang="0">
                <a:pos x="180" y="47"/>
              </a:cxn>
              <a:cxn ang="0">
                <a:pos x="205" y="33"/>
              </a:cxn>
              <a:cxn ang="0">
                <a:pos x="240" y="17"/>
              </a:cxn>
              <a:cxn ang="0">
                <a:pos x="258" y="5"/>
              </a:cxn>
              <a:cxn ang="0">
                <a:pos x="269" y="10"/>
              </a:cxn>
              <a:cxn ang="0">
                <a:pos x="279" y="14"/>
              </a:cxn>
              <a:cxn ang="0">
                <a:pos x="286" y="18"/>
              </a:cxn>
              <a:cxn ang="0">
                <a:pos x="310" y="32"/>
              </a:cxn>
              <a:cxn ang="0">
                <a:pos x="327" y="35"/>
              </a:cxn>
              <a:cxn ang="0">
                <a:pos x="385" y="66"/>
              </a:cxn>
              <a:cxn ang="0">
                <a:pos x="387" y="103"/>
              </a:cxn>
              <a:cxn ang="0">
                <a:pos x="420" y="177"/>
              </a:cxn>
              <a:cxn ang="0">
                <a:pos x="433" y="197"/>
              </a:cxn>
              <a:cxn ang="0">
                <a:pos x="444" y="208"/>
              </a:cxn>
              <a:cxn ang="0">
                <a:pos x="469" y="218"/>
              </a:cxn>
              <a:cxn ang="0">
                <a:pos x="472" y="228"/>
              </a:cxn>
              <a:cxn ang="0">
                <a:pos x="462" y="254"/>
              </a:cxn>
              <a:cxn ang="0">
                <a:pos x="434" y="254"/>
              </a:cxn>
              <a:cxn ang="0">
                <a:pos x="412" y="275"/>
              </a:cxn>
              <a:cxn ang="0">
                <a:pos x="422" y="311"/>
              </a:cxn>
              <a:cxn ang="0">
                <a:pos x="411" y="342"/>
              </a:cxn>
              <a:cxn ang="0">
                <a:pos x="371" y="390"/>
              </a:cxn>
              <a:cxn ang="0">
                <a:pos x="364" y="401"/>
              </a:cxn>
            </a:cxnLst>
            <a:rect l="0" t="0" r="r" b="b"/>
            <a:pathLst>
              <a:path w="484" h="407">
                <a:moveTo>
                  <a:pt x="364" y="401"/>
                </a:moveTo>
                <a:cubicBezTo>
                  <a:pt x="362" y="395"/>
                  <a:pt x="351" y="390"/>
                  <a:pt x="339" y="389"/>
                </a:cubicBezTo>
                <a:cubicBezTo>
                  <a:pt x="328" y="388"/>
                  <a:pt x="295" y="386"/>
                  <a:pt x="266" y="384"/>
                </a:cubicBezTo>
                <a:cubicBezTo>
                  <a:pt x="237" y="383"/>
                  <a:pt x="211" y="378"/>
                  <a:pt x="209" y="374"/>
                </a:cubicBezTo>
                <a:cubicBezTo>
                  <a:pt x="196" y="355"/>
                  <a:pt x="71" y="351"/>
                  <a:pt x="51" y="369"/>
                </a:cubicBezTo>
                <a:cubicBezTo>
                  <a:pt x="35" y="383"/>
                  <a:pt x="22" y="378"/>
                  <a:pt x="27" y="359"/>
                </a:cubicBezTo>
                <a:cubicBezTo>
                  <a:pt x="29" y="350"/>
                  <a:pt x="25" y="343"/>
                  <a:pt x="16" y="338"/>
                </a:cubicBezTo>
                <a:cubicBezTo>
                  <a:pt x="0" y="330"/>
                  <a:pt x="2" y="309"/>
                  <a:pt x="19" y="309"/>
                </a:cubicBezTo>
                <a:cubicBezTo>
                  <a:pt x="34" y="309"/>
                  <a:pt x="39" y="278"/>
                  <a:pt x="29" y="240"/>
                </a:cubicBezTo>
                <a:cubicBezTo>
                  <a:pt x="20" y="199"/>
                  <a:pt x="23" y="190"/>
                  <a:pt x="45" y="194"/>
                </a:cubicBezTo>
                <a:cubicBezTo>
                  <a:pt x="65" y="197"/>
                  <a:pt x="88" y="191"/>
                  <a:pt x="83" y="183"/>
                </a:cubicBezTo>
                <a:cubicBezTo>
                  <a:pt x="80" y="178"/>
                  <a:pt x="112" y="165"/>
                  <a:pt x="124" y="168"/>
                </a:cubicBezTo>
                <a:cubicBezTo>
                  <a:pt x="126" y="168"/>
                  <a:pt x="127" y="164"/>
                  <a:pt x="125" y="159"/>
                </a:cubicBezTo>
                <a:cubicBezTo>
                  <a:pt x="123" y="154"/>
                  <a:pt x="125" y="147"/>
                  <a:pt x="129" y="144"/>
                </a:cubicBezTo>
                <a:cubicBezTo>
                  <a:pt x="133" y="142"/>
                  <a:pt x="136" y="135"/>
                  <a:pt x="136" y="130"/>
                </a:cubicBezTo>
                <a:cubicBezTo>
                  <a:pt x="136" y="119"/>
                  <a:pt x="161" y="91"/>
                  <a:pt x="171" y="91"/>
                </a:cubicBezTo>
                <a:cubicBezTo>
                  <a:pt x="181" y="91"/>
                  <a:pt x="187" y="72"/>
                  <a:pt x="178" y="69"/>
                </a:cubicBezTo>
                <a:cubicBezTo>
                  <a:pt x="174" y="67"/>
                  <a:pt x="174" y="60"/>
                  <a:pt x="180" y="47"/>
                </a:cubicBezTo>
                <a:cubicBezTo>
                  <a:pt x="187" y="32"/>
                  <a:pt x="192" y="29"/>
                  <a:pt x="205" y="33"/>
                </a:cubicBezTo>
                <a:cubicBezTo>
                  <a:pt x="217" y="36"/>
                  <a:pt x="226" y="32"/>
                  <a:pt x="240" y="17"/>
                </a:cubicBezTo>
                <a:cubicBezTo>
                  <a:pt x="249" y="6"/>
                  <a:pt x="258" y="0"/>
                  <a:pt x="258" y="5"/>
                </a:cubicBezTo>
                <a:cubicBezTo>
                  <a:pt x="258" y="10"/>
                  <a:pt x="263" y="12"/>
                  <a:pt x="269" y="10"/>
                </a:cubicBezTo>
                <a:cubicBezTo>
                  <a:pt x="274" y="7"/>
                  <a:pt x="279" y="9"/>
                  <a:pt x="279" y="14"/>
                </a:cubicBezTo>
                <a:cubicBezTo>
                  <a:pt x="279" y="18"/>
                  <a:pt x="282" y="20"/>
                  <a:pt x="286" y="18"/>
                </a:cubicBezTo>
                <a:cubicBezTo>
                  <a:pt x="297" y="11"/>
                  <a:pt x="314" y="22"/>
                  <a:pt x="310" y="32"/>
                </a:cubicBezTo>
                <a:cubicBezTo>
                  <a:pt x="306" y="44"/>
                  <a:pt x="316" y="45"/>
                  <a:pt x="327" y="35"/>
                </a:cubicBezTo>
                <a:cubicBezTo>
                  <a:pt x="339" y="23"/>
                  <a:pt x="374" y="42"/>
                  <a:pt x="385" y="66"/>
                </a:cubicBezTo>
                <a:cubicBezTo>
                  <a:pt x="393" y="81"/>
                  <a:pt x="393" y="90"/>
                  <a:pt x="387" y="103"/>
                </a:cubicBezTo>
                <a:cubicBezTo>
                  <a:pt x="381" y="117"/>
                  <a:pt x="414" y="172"/>
                  <a:pt x="420" y="177"/>
                </a:cubicBezTo>
                <a:cubicBezTo>
                  <a:pt x="427" y="182"/>
                  <a:pt x="433" y="191"/>
                  <a:pt x="433" y="197"/>
                </a:cubicBezTo>
                <a:cubicBezTo>
                  <a:pt x="433" y="203"/>
                  <a:pt x="438" y="208"/>
                  <a:pt x="444" y="208"/>
                </a:cubicBezTo>
                <a:cubicBezTo>
                  <a:pt x="469" y="210"/>
                  <a:pt x="473" y="211"/>
                  <a:pt x="469" y="218"/>
                </a:cubicBezTo>
                <a:cubicBezTo>
                  <a:pt x="467" y="221"/>
                  <a:pt x="468" y="226"/>
                  <a:pt x="472" y="228"/>
                </a:cubicBezTo>
                <a:cubicBezTo>
                  <a:pt x="484" y="236"/>
                  <a:pt x="480" y="246"/>
                  <a:pt x="462" y="254"/>
                </a:cubicBezTo>
                <a:cubicBezTo>
                  <a:pt x="449" y="260"/>
                  <a:pt x="442" y="260"/>
                  <a:pt x="434" y="254"/>
                </a:cubicBezTo>
                <a:cubicBezTo>
                  <a:pt x="422" y="244"/>
                  <a:pt x="404" y="262"/>
                  <a:pt x="412" y="275"/>
                </a:cubicBezTo>
                <a:cubicBezTo>
                  <a:pt x="415" y="280"/>
                  <a:pt x="420" y="296"/>
                  <a:pt x="422" y="311"/>
                </a:cubicBezTo>
                <a:cubicBezTo>
                  <a:pt x="427" y="335"/>
                  <a:pt x="426" y="338"/>
                  <a:pt x="411" y="342"/>
                </a:cubicBezTo>
                <a:cubicBezTo>
                  <a:pt x="389" y="347"/>
                  <a:pt x="374" y="365"/>
                  <a:pt x="371" y="390"/>
                </a:cubicBezTo>
                <a:cubicBezTo>
                  <a:pt x="369" y="403"/>
                  <a:pt x="367" y="407"/>
                  <a:pt x="364" y="401"/>
                </a:cubicBezTo>
                <a:close/>
              </a:path>
            </a:pathLst>
          </a:custGeom>
          <a:solidFill>
            <a:srgbClr val="B4B4B4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9763755" y="3652594"/>
            <a:ext cx="543720" cy="421661"/>
          </a:xfrm>
          <a:custGeom>
            <a:avLst/>
            <a:gdLst/>
            <a:ahLst/>
            <a:cxnLst>
              <a:cxn ang="0">
                <a:pos x="118" y="195"/>
              </a:cxn>
              <a:cxn ang="0">
                <a:pos x="96" y="173"/>
              </a:cxn>
              <a:cxn ang="0">
                <a:pos x="87" y="150"/>
              </a:cxn>
              <a:cxn ang="0">
                <a:pos x="52" y="113"/>
              </a:cxn>
              <a:cxn ang="0">
                <a:pos x="4" y="60"/>
              </a:cxn>
              <a:cxn ang="0">
                <a:pos x="15" y="18"/>
              </a:cxn>
              <a:cxn ang="0">
                <a:pos x="86" y="7"/>
              </a:cxn>
              <a:cxn ang="0">
                <a:pos x="158" y="12"/>
              </a:cxn>
              <a:cxn ang="0">
                <a:pos x="181" y="6"/>
              </a:cxn>
              <a:cxn ang="0">
                <a:pos x="194" y="10"/>
              </a:cxn>
              <a:cxn ang="0">
                <a:pos x="214" y="22"/>
              </a:cxn>
              <a:cxn ang="0">
                <a:pos x="270" y="85"/>
              </a:cxn>
              <a:cxn ang="0">
                <a:pos x="275" y="102"/>
              </a:cxn>
              <a:cxn ang="0">
                <a:pos x="270" y="106"/>
              </a:cxn>
              <a:cxn ang="0">
                <a:pos x="258" y="117"/>
              </a:cxn>
              <a:cxn ang="0">
                <a:pos x="247" y="128"/>
              </a:cxn>
              <a:cxn ang="0">
                <a:pos x="236" y="144"/>
              </a:cxn>
              <a:cxn ang="0">
                <a:pos x="196" y="191"/>
              </a:cxn>
              <a:cxn ang="0">
                <a:pos x="182" y="201"/>
              </a:cxn>
              <a:cxn ang="0">
                <a:pos x="118" y="195"/>
              </a:cxn>
            </a:cxnLst>
            <a:rect l="0" t="0" r="r" b="b"/>
            <a:pathLst>
              <a:path w="279" h="217">
                <a:moveTo>
                  <a:pt x="118" y="195"/>
                </a:moveTo>
                <a:cubicBezTo>
                  <a:pt x="114" y="187"/>
                  <a:pt x="104" y="177"/>
                  <a:pt x="96" y="173"/>
                </a:cubicBezTo>
                <a:cubicBezTo>
                  <a:pt x="84" y="167"/>
                  <a:pt x="82" y="163"/>
                  <a:pt x="87" y="150"/>
                </a:cubicBezTo>
                <a:cubicBezTo>
                  <a:pt x="95" y="129"/>
                  <a:pt x="80" y="113"/>
                  <a:pt x="52" y="113"/>
                </a:cubicBezTo>
                <a:cubicBezTo>
                  <a:pt x="26" y="113"/>
                  <a:pt x="10" y="97"/>
                  <a:pt x="4" y="60"/>
                </a:cubicBezTo>
                <a:cubicBezTo>
                  <a:pt x="0" y="37"/>
                  <a:pt x="2" y="30"/>
                  <a:pt x="15" y="18"/>
                </a:cubicBezTo>
                <a:cubicBezTo>
                  <a:pt x="28" y="7"/>
                  <a:pt x="39" y="5"/>
                  <a:pt x="86" y="7"/>
                </a:cubicBezTo>
                <a:cubicBezTo>
                  <a:pt x="117" y="8"/>
                  <a:pt x="149" y="10"/>
                  <a:pt x="158" y="12"/>
                </a:cubicBezTo>
                <a:cubicBezTo>
                  <a:pt x="167" y="13"/>
                  <a:pt x="177" y="11"/>
                  <a:pt x="181" y="6"/>
                </a:cubicBezTo>
                <a:cubicBezTo>
                  <a:pt x="185" y="0"/>
                  <a:pt x="188" y="1"/>
                  <a:pt x="194" y="10"/>
                </a:cubicBezTo>
                <a:cubicBezTo>
                  <a:pt x="198" y="17"/>
                  <a:pt x="207" y="22"/>
                  <a:pt x="214" y="22"/>
                </a:cubicBezTo>
                <a:cubicBezTo>
                  <a:pt x="233" y="22"/>
                  <a:pt x="275" y="68"/>
                  <a:pt x="270" y="85"/>
                </a:cubicBezTo>
                <a:cubicBezTo>
                  <a:pt x="268" y="92"/>
                  <a:pt x="270" y="100"/>
                  <a:pt x="275" y="102"/>
                </a:cubicBezTo>
                <a:cubicBezTo>
                  <a:pt x="279" y="104"/>
                  <a:pt x="277" y="106"/>
                  <a:pt x="270" y="106"/>
                </a:cubicBezTo>
                <a:cubicBezTo>
                  <a:pt x="263" y="106"/>
                  <a:pt x="258" y="111"/>
                  <a:pt x="258" y="117"/>
                </a:cubicBezTo>
                <a:cubicBezTo>
                  <a:pt x="258" y="123"/>
                  <a:pt x="253" y="128"/>
                  <a:pt x="247" y="128"/>
                </a:cubicBezTo>
                <a:cubicBezTo>
                  <a:pt x="241" y="128"/>
                  <a:pt x="236" y="134"/>
                  <a:pt x="236" y="144"/>
                </a:cubicBezTo>
                <a:cubicBezTo>
                  <a:pt x="236" y="162"/>
                  <a:pt x="212" y="191"/>
                  <a:pt x="196" y="191"/>
                </a:cubicBezTo>
                <a:cubicBezTo>
                  <a:pt x="191" y="191"/>
                  <a:pt x="184" y="195"/>
                  <a:pt x="182" y="201"/>
                </a:cubicBezTo>
                <a:cubicBezTo>
                  <a:pt x="176" y="217"/>
                  <a:pt x="125" y="212"/>
                  <a:pt x="118" y="195"/>
                </a:cubicBezTo>
                <a:close/>
              </a:path>
            </a:pathLst>
          </a:custGeom>
          <a:solidFill>
            <a:srgbClr val="B9B9B9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0" name="Freeform 48"/>
          <p:cNvSpPr>
            <a:spLocks/>
          </p:cNvSpPr>
          <p:nvPr/>
        </p:nvSpPr>
        <p:spPr bwMode="auto">
          <a:xfrm>
            <a:off x="9750438" y="3348555"/>
            <a:ext cx="710165" cy="428318"/>
          </a:xfrm>
          <a:custGeom>
            <a:avLst/>
            <a:gdLst/>
            <a:ahLst/>
            <a:cxnLst>
              <a:cxn ang="0">
                <a:pos x="259" y="195"/>
              </a:cxn>
              <a:cxn ang="0">
                <a:pos x="225" y="170"/>
              </a:cxn>
              <a:cxn ang="0">
                <a:pos x="204" y="158"/>
              </a:cxn>
              <a:cxn ang="0">
                <a:pos x="185" y="154"/>
              </a:cxn>
              <a:cxn ang="0">
                <a:pos x="165" y="160"/>
              </a:cxn>
              <a:cxn ang="0">
                <a:pos x="101" y="153"/>
              </a:cxn>
              <a:cxn ang="0">
                <a:pos x="24" y="164"/>
              </a:cxn>
              <a:cxn ang="0">
                <a:pos x="0" y="178"/>
              </a:cxn>
              <a:cxn ang="0">
                <a:pos x="0" y="158"/>
              </a:cxn>
              <a:cxn ang="0">
                <a:pos x="11" y="118"/>
              </a:cxn>
              <a:cxn ang="0">
                <a:pos x="22" y="83"/>
              </a:cxn>
              <a:cxn ang="0">
                <a:pos x="54" y="47"/>
              </a:cxn>
              <a:cxn ang="0">
                <a:pos x="91" y="58"/>
              </a:cxn>
              <a:cxn ang="0">
                <a:pos x="107" y="85"/>
              </a:cxn>
              <a:cxn ang="0">
                <a:pos x="122" y="100"/>
              </a:cxn>
              <a:cxn ang="0">
                <a:pos x="175" y="44"/>
              </a:cxn>
              <a:cxn ang="0">
                <a:pos x="193" y="13"/>
              </a:cxn>
              <a:cxn ang="0">
                <a:pos x="264" y="40"/>
              </a:cxn>
              <a:cxn ang="0">
                <a:pos x="292" y="51"/>
              </a:cxn>
              <a:cxn ang="0">
                <a:pos x="324" y="56"/>
              </a:cxn>
              <a:cxn ang="0">
                <a:pos x="340" y="95"/>
              </a:cxn>
              <a:cxn ang="0">
                <a:pos x="343" y="118"/>
              </a:cxn>
              <a:cxn ang="0">
                <a:pos x="358" y="138"/>
              </a:cxn>
              <a:cxn ang="0">
                <a:pos x="349" y="184"/>
              </a:cxn>
              <a:cxn ang="0">
                <a:pos x="319" y="202"/>
              </a:cxn>
              <a:cxn ang="0">
                <a:pos x="293" y="209"/>
              </a:cxn>
              <a:cxn ang="0">
                <a:pos x="259" y="195"/>
              </a:cxn>
            </a:cxnLst>
            <a:rect l="0" t="0" r="r" b="b"/>
            <a:pathLst>
              <a:path w="365" h="219">
                <a:moveTo>
                  <a:pt x="259" y="195"/>
                </a:moveTo>
                <a:cubicBezTo>
                  <a:pt x="247" y="181"/>
                  <a:pt x="231" y="170"/>
                  <a:pt x="225" y="170"/>
                </a:cubicBezTo>
                <a:cubicBezTo>
                  <a:pt x="218" y="170"/>
                  <a:pt x="209" y="165"/>
                  <a:pt x="204" y="158"/>
                </a:cubicBezTo>
                <a:cubicBezTo>
                  <a:pt x="197" y="149"/>
                  <a:pt x="192" y="148"/>
                  <a:pt x="185" y="154"/>
                </a:cubicBezTo>
                <a:cubicBezTo>
                  <a:pt x="180" y="158"/>
                  <a:pt x="171" y="160"/>
                  <a:pt x="165" y="160"/>
                </a:cubicBezTo>
                <a:cubicBezTo>
                  <a:pt x="159" y="159"/>
                  <a:pt x="130" y="156"/>
                  <a:pt x="101" y="153"/>
                </a:cubicBezTo>
                <a:cubicBezTo>
                  <a:pt x="55" y="150"/>
                  <a:pt x="45" y="151"/>
                  <a:pt x="24" y="164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47"/>
                  <a:pt x="5" y="129"/>
                  <a:pt x="11" y="118"/>
                </a:cubicBezTo>
                <a:cubicBezTo>
                  <a:pt x="17" y="107"/>
                  <a:pt x="22" y="91"/>
                  <a:pt x="22" y="83"/>
                </a:cubicBezTo>
                <a:cubicBezTo>
                  <a:pt x="22" y="63"/>
                  <a:pt x="29" y="55"/>
                  <a:pt x="54" y="47"/>
                </a:cubicBezTo>
                <a:cubicBezTo>
                  <a:pt x="73" y="40"/>
                  <a:pt x="77" y="42"/>
                  <a:pt x="91" y="58"/>
                </a:cubicBezTo>
                <a:cubicBezTo>
                  <a:pt x="100" y="69"/>
                  <a:pt x="107" y="81"/>
                  <a:pt x="107" y="85"/>
                </a:cubicBezTo>
                <a:cubicBezTo>
                  <a:pt x="107" y="89"/>
                  <a:pt x="114" y="96"/>
                  <a:pt x="122" y="100"/>
                </a:cubicBezTo>
                <a:cubicBezTo>
                  <a:pt x="151" y="115"/>
                  <a:pt x="184" y="80"/>
                  <a:pt x="175" y="44"/>
                </a:cubicBezTo>
                <a:cubicBezTo>
                  <a:pt x="172" y="27"/>
                  <a:pt x="174" y="22"/>
                  <a:pt x="193" y="13"/>
                </a:cubicBezTo>
                <a:cubicBezTo>
                  <a:pt x="219" y="0"/>
                  <a:pt x="233" y="6"/>
                  <a:pt x="264" y="40"/>
                </a:cubicBezTo>
                <a:cubicBezTo>
                  <a:pt x="276" y="54"/>
                  <a:pt x="282" y="57"/>
                  <a:pt x="292" y="51"/>
                </a:cubicBezTo>
                <a:cubicBezTo>
                  <a:pt x="300" y="47"/>
                  <a:pt x="310" y="48"/>
                  <a:pt x="324" y="56"/>
                </a:cubicBezTo>
                <a:cubicBezTo>
                  <a:pt x="342" y="67"/>
                  <a:pt x="344" y="71"/>
                  <a:pt x="340" y="95"/>
                </a:cubicBezTo>
                <a:cubicBezTo>
                  <a:pt x="338" y="110"/>
                  <a:pt x="339" y="120"/>
                  <a:pt x="343" y="118"/>
                </a:cubicBezTo>
                <a:cubicBezTo>
                  <a:pt x="346" y="115"/>
                  <a:pt x="353" y="125"/>
                  <a:pt x="358" y="138"/>
                </a:cubicBezTo>
                <a:cubicBezTo>
                  <a:pt x="365" y="160"/>
                  <a:pt x="364" y="165"/>
                  <a:pt x="349" y="184"/>
                </a:cubicBezTo>
                <a:cubicBezTo>
                  <a:pt x="338" y="198"/>
                  <a:pt x="328" y="204"/>
                  <a:pt x="319" y="202"/>
                </a:cubicBezTo>
                <a:cubicBezTo>
                  <a:pt x="311" y="200"/>
                  <a:pt x="299" y="203"/>
                  <a:pt x="293" y="209"/>
                </a:cubicBezTo>
                <a:cubicBezTo>
                  <a:pt x="282" y="219"/>
                  <a:pt x="279" y="217"/>
                  <a:pt x="259" y="195"/>
                </a:cubicBezTo>
                <a:close/>
              </a:path>
            </a:pathLst>
          </a:custGeom>
          <a:solidFill>
            <a:srgbClr val="BEBEBE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1" name="Freeform 50"/>
          <p:cNvSpPr>
            <a:spLocks/>
          </p:cNvSpPr>
          <p:nvPr/>
        </p:nvSpPr>
        <p:spPr bwMode="auto">
          <a:xfrm>
            <a:off x="10001214" y="3064491"/>
            <a:ext cx="459387" cy="381713"/>
          </a:xfrm>
          <a:custGeom>
            <a:avLst/>
            <a:gdLst/>
            <a:ahLst/>
            <a:cxnLst>
              <a:cxn ang="0">
                <a:pos x="138" y="181"/>
              </a:cxn>
              <a:cxn ang="0">
                <a:pos x="77" y="145"/>
              </a:cxn>
              <a:cxn ang="0">
                <a:pos x="52" y="136"/>
              </a:cxn>
              <a:cxn ang="0">
                <a:pos x="36" y="118"/>
              </a:cxn>
              <a:cxn ang="0">
                <a:pos x="9" y="100"/>
              </a:cxn>
              <a:cxn ang="0">
                <a:pos x="9" y="84"/>
              </a:cxn>
              <a:cxn ang="0">
                <a:pos x="11" y="79"/>
              </a:cxn>
              <a:cxn ang="0">
                <a:pos x="1" y="57"/>
              </a:cxn>
              <a:cxn ang="0">
                <a:pos x="14" y="37"/>
              </a:cxn>
              <a:cxn ang="0">
                <a:pos x="29" y="28"/>
              </a:cxn>
              <a:cxn ang="0">
                <a:pos x="79" y="10"/>
              </a:cxn>
              <a:cxn ang="0">
                <a:pos x="96" y="8"/>
              </a:cxn>
              <a:cxn ang="0">
                <a:pos x="152" y="13"/>
              </a:cxn>
              <a:cxn ang="0">
                <a:pos x="204" y="21"/>
              </a:cxn>
              <a:cxn ang="0">
                <a:pos x="235" y="21"/>
              </a:cxn>
              <a:cxn ang="0">
                <a:pos x="218" y="51"/>
              </a:cxn>
              <a:cxn ang="0">
                <a:pos x="207" y="148"/>
              </a:cxn>
              <a:cxn ang="0">
                <a:pos x="201" y="176"/>
              </a:cxn>
              <a:cxn ang="0">
                <a:pos x="179" y="186"/>
              </a:cxn>
              <a:cxn ang="0">
                <a:pos x="161" y="189"/>
              </a:cxn>
              <a:cxn ang="0">
                <a:pos x="138" y="181"/>
              </a:cxn>
            </a:cxnLst>
            <a:rect l="0" t="0" r="r" b="b"/>
            <a:pathLst>
              <a:path w="235" h="195">
                <a:moveTo>
                  <a:pt x="138" y="181"/>
                </a:moveTo>
                <a:cubicBezTo>
                  <a:pt x="119" y="158"/>
                  <a:pt x="87" y="139"/>
                  <a:pt x="77" y="145"/>
                </a:cubicBezTo>
                <a:cubicBezTo>
                  <a:pt x="57" y="157"/>
                  <a:pt x="48" y="154"/>
                  <a:pt x="52" y="136"/>
                </a:cubicBezTo>
                <a:cubicBezTo>
                  <a:pt x="55" y="118"/>
                  <a:pt x="45" y="105"/>
                  <a:pt x="36" y="118"/>
                </a:cubicBezTo>
                <a:cubicBezTo>
                  <a:pt x="31" y="127"/>
                  <a:pt x="21" y="121"/>
                  <a:pt x="9" y="100"/>
                </a:cubicBezTo>
                <a:cubicBezTo>
                  <a:pt x="2" y="87"/>
                  <a:pt x="2" y="84"/>
                  <a:pt x="9" y="84"/>
                </a:cubicBezTo>
                <a:cubicBezTo>
                  <a:pt x="14" y="84"/>
                  <a:pt x="15" y="82"/>
                  <a:pt x="11" y="79"/>
                </a:cubicBezTo>
                <a:cubicBezTo>
                  <a:pt x="7" y="76"/>
                  <a:pt x="2" y="66"/>
                  <a:pt x="1" y="57"/>
                </a:cubicBezTo>
                <a:cubicBezTo>
                  <a:pt x="0" y="45"/>
                  <a:pt x="3" y="40"/>
                  <a:pt x="14" y="37"/>
                </a:cubicBezTo>
                <a:cubicBezTo>
                  <a:pt x="22" y="35"/>
                  <a:pt x="29" y="31"/>
                  <a:pt x="29" y="28"/>
                </a:cubicBezTo>
                <a:cubicBezTo>
                  <a:pt x="29" y="19"/>
                  <a:pt x="65" y="6"/>
                  <a:pt x="79" y="10"/>
                </a:cubicBezTo>
                <a:cubicBezTo>
                  <a:pt x="86" y="13"/>
                  <a:pt x="93" y="11"/>
                  <a:pt x="96" y="8"/>
                </a:cubicBezTo>
                <a:cubicBezTo>
                  <a:pt x="100" y="0"/>
                  <a:pt x="125" y="3"/>
                  <a:pt x="152" y="13"/>
                </a:cubicBezTo>
                <a:cubicBezTo>
                  <a:pt x="163" y="17"/>
                  <a:pt x="186" y="21"/>
                  <a:pt x="204" y="21"/>
                </a:cubicBezTo>
                <a:cubicBezTo>
                  <a:pt x="235" y="21"/>
                  <a:pt x="235" y="21"/>
                  <a:pt x="235" y="21"/>
                </a:cubicBezTo>
                <a:cubicBezTo>
                  <a:pt x="218" y="51"/>
                  <a:pt x="218" y="51"/>
                  <a:pt x="218" y="51"/>
                </a:cubicBezTo>
                <a:cubicBezTo>
                  <a:pt x="199" y="82"/>
                  <a:pt x="195" y="125"/>
                  <a:pt x="207" y="148"/>
                </a:cubicBezTo>
                <a:cubicBezTo>
                  <a:pt x="213" y="158"/>
                  <a:pt x="212" y="165"/>
                  <a:pt x="201" y="176"/>
                </a:cubicBezTo>
                <a:cubicBezTo>
                  <a:pt x="193" y="184"/>
                  <a:pt x="183" y="189"/>
                  <a:pt x="179" y="186"/>
                </a:cubicBezTo>
                <a:cubicBezTo>
                  <a:pt x="174" y="183"/>
                  <a:pt x="166" y="185"/>
                  <a:pt x="161" y="189"/>
                </a:cubicBezTo>
                <a:cubicBezTo>
                  <a:pt x="154" y="195"/>
                  <a:pt x="148" y="193"/>
                  <a:pt x="138" y="181"/>
                </a:cubicBezTo>
                <a:close/>
              </a:path>
            </a:pathLst>
          </a:custGeom>
          <a:solidFill>
            <a:srgbClr val="C3C3C3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8819459" y="891867"/>
            <a:ext cx="1280515" cy="2969372"/>
            <a:chOff x="7901483" y="812297"/>
            <a:chExt cx="1280515" cy="2969372"/>
          </a:xfrm>
          <a:solidFill>
            <a:srgbClr val="002060"/>
          </a:solidFill>
        </p:grpSpPr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7908141" y="812297"/>
              <a:ext cx="1273857" cy="2889479"/>
            </a:xfrm>
            <a:custGeom>
              <a:avLst/>
              <a:gdLst/>
              <a:ahLst/>
              <a:cxnLst>
                <a:cxn ang="0">
                  <a:pos x="99" y="1463"/>
                </a:cxn>
                <a:cxn ang="0">
                  <a:pos x="82" y="1412"/>
                </a:cxn>
                <a:cxn ang="0">
                  <a:pos x="13" y="1213"/>
                </a:cxn>
                <a:cxn ang="0">
                  <a:pos x="35" y="1113"/>
                </a:cxn>
                <a:cxn ang="0">
                  <a:pos x="44" y="1072"/>
                </a:cxn>
                <a:cxn ang="0">
                  <a:pos x="68" y="971"/>
                </a:cxn>
                <a:cxn ang="0">
                  <a:pos x="89" y="911"/>
                </a:cxn>
                <a:cxn ang="0">
                  <a:pos x="55" y="836"/>
                </a:cxn>
                <a:cxn ang="0">
                  <a:pos x="53" y="741"/>
                </a:cxn>
                <a:cxn ang="0">
                  <a:pos x="96" y="621"/>
                </a:cxn>
                <a:cxn ang="0">
                  <a:pos x="154" y="609"/>
                </a:cxn>
                <a:cxn ang="0">
                  <a:pos x="153" y="518"/>
                </a:cxn>
                <a:cxn ang="0">
                  <a:pos x="200" y="367"/>
                </a:cxn>
                <a:cxn ang="0">
                  <a:pos x="240" y="298"/>
                </a:cxn>
                <a:cxn ang="0">
                  <a:pos x="263" y="204"/>
                </a:cxn>
                <a:cxn ang="0">
                  <a:pos x="301" y="139"/>
                </a:cxn>
                <a:cxn ang="0">
                  <a:pos x="352" y="130"/>
                </a:cxn>
                <a:cxn ang="0">
                  <a:pos x="368" y="63"/>
                </a:cxn>
                <a:cxn ang="0">
                  <a:pos x="389" y="77"/>
                </a:cxn>
                <a:cxn ang="0">
                  <a:pos x="458" y="87"/>
                </a:cxn>
                <a:cxn ang="0">
                  <a:pos x="465" y="52"/>
                </a:cxn>
                <a:cxn ang="0">
                  <a:pos x="471" y="0"/>
                </a:cxn>
                <a:cxn ang="0">
                  <a:pos x="540" y="56"/>
                </a:cxn>
                <a:cxn ang="0">
                  <a:pos x="631" y="218"/>
                </a:cxn>
                <a:cxn ang="0">
                  <a:pos x="641" y="257"/>
                </a:cxn>
                <a:cxn ang="0">
                  <a:pos x="646" y="369"/>
                </a:cxn>
                <a:cxn ang="0">
                  <a:pos x="593" y="400"/>
                </a:cxn>
                <a:cxn ang="0">
                  <a:pos x="575" y="403"/>
                </a:cxn>
                <a:cxn ang="0">
                  <a:pos x="547" y="460"/>
                </a:cxn>
                <a:cxn ang="0">
                  <a:pos x="520" y="511"/>
                </a:cxn>
                <a:cxn ang="0">
                  <a:pos x="517" y="586"/>
                </a:cxn>
                <a:cxn ang="0">
                  <a:pos x="450" y="669"/>
                </a:cxn>
                <a:cxn ang="0">
                  <a:pos x="335" y="790"/>
                </a:cxn>
                <a:cxn ang="0">
                  <a:pos x="317" y="861"/>
                </a:cxn>
                <a:cxn ang="0">
                  <a:pos x="331" y="987"/>
                </a:cxn>
                <a:cxn ang="0">
                  <a:pos x="384" y="1088"/>
                </a:cxn>
                <a:cxn ang="0">
                  <a:pos x="366" y="1120"/>
                </a:cxn>
                <a:cxn ang="0">
                  <a:pos x="353" y="1140"/>
                </a:cxn>
                <a:cxn ang="0">
                  <a:pos x="332" y="1145"/>
                </a:cxn>
                <a:cxn ang="0">
                  <a:pos x="285" y="1236"/>
                </a:cxn>
                <a:cxn ang="0">
                  <a:pos x="271" y="1333"/>
                </a:cxn>
                <a:cxn ang="0">
                  <a:pos x="213" y="1409"/>
                </a:cxn>
                <a:cxn ang="0">
                  <a:pos x="175" y="1423"/>
                </a:cxn>
                <a:cxn ang="0">
                  <a:pos x="142" y="1472"/>
                </a:cxn>
                <a:cxn ang="0">
                  <a:pos x="100" y="1476"/>
                </a:cxn>
              </a:cxnLst>
              <a:rect l="0" t="0" r="r" b="b"/>
              <a:pathLst>
                <a:path w="653" h="1481">
                  <a:moveTo>
                    <a:pt x="100" y="1476"/>
                  </a:moveTo>
                  <a:cubicBezTo>
                    <a:pt x="97" y="1472"/>
                    <a:pt x="97" y="1466"/>
                    <a:pt x="99" y="1463"/>
                  </a:cubicBezTo>
                  <a:cubicBezTo>
                    <a:pt x="101" y="1459"/>
                    <a:pt x="96" y="1447"/>
                    <a:pt x="89" y="1434"/>
                  </a:cubicBezTo>
                  <a:cubicBezTo>
                    <a:pt x="81" y="1422"/>
                    <a:pt x="78" y="1412"/>
                    <a:pt x="82" y="1412"/>
                  </a:cubicBezTo>
                  <a:cubicBezTo>
                    <a:pt x="91" y="1412"/>
                    <a:pt x="91" y="1368"/>
                    <a:pt x="82" y="1359"/>
                  </a:cubicBezTo>
                  <a:cubicBezTo>
                    <a:pt x="69" y="1345"/>
                    <a:pt x="22" y="1247"/>
                    <a:pt x="13" y="1213"/>
                  </a:cubicBezTo>
                  <a:cubicBezTo>
                    <a:pt x="1" y="1170"/>
                    <a:pt x="0" y="1136"/>
                    <a:pt x="10" y="1152"/>
                  </a:cubicBezTo>
                  <a:cubicBezTo>
                    <a:pt x="22" y="1170"/>
                    <a:pt x="35" y="1148"/>
                    <a:pt x="35" y="1113"/>
                  </a:cubicBezTo>
                  <a:cubicBezTo>
                    <a:pt x="34" y="1096"/>
                    <a:pt x="37" y="1082"/>
                    <a:pt x="41" y="1082"/>
                  </a:cubicBezTo>
                  <a:cubicBezTo>
                    <a:pt x="44" y="1082"/>
                    <a:pt x="46" y="1078"/>
                    <a:pt x="44" y="1072"/>
                  </a:cubicBezTo>
                  <a:cubicBezTo>
                    <a:pt x="42" y="1067"/>
                    <a:pt x="46" y="1060"/>
                    <a:pt x="53" y="1055"/>
                  </a:cubicBezTo>
                  <a:cubicBezTo>
                    <a:pt x="69" y="1045"/>
                    <a:pt x="77" y="1001"/>
                    <a:pt x="68" y="971"/>
                  </a:cubicBezTo>
                  <a:cubicBezTo>
                    <a:pt x="63" y="953"/>
                    <a:pt x="63" y="948"/>
                    <a:pt x="71" y="948"/>
                  </a:cubicBezTo>
                  <a:cubicBezTo>
                    <a:pt x="79" y="948"/>
                    <a:pt x="88" y="928"/>
                    <a:pt x="89" y="911"/>
                  </a:cubicBezTo>
                  <a:cubicBezTo>
                    <a:pt x="89" y="908"/>
                    <a:pt x="82" y="899"/>
                    <a:pt x="73" y="890"/>
                  </a:cubicBezTo>
                  <a:cubicBezTo>
                    <a:pt x="61" y="878"/>
                    <a:pt x="56" y="865"/>
                    <a:pt x="55" y="836"/>
                  </a:cubicBezTo>
                  <a:cubicBezTo>
                    <a:pt x="55" y="814"/>
                    <a:pt x="53" y="789"/>
                    <a:pt x="53" y="779"/>
                  </a:cubicBezTo>
                  <a:cubicBezTo>
                    <a:pt x="52" y="770"/>
                    <a:pt x="52" y="752"/>
                    <a:pt x="53" y="741"/>
                  </a:cubicBezTo>
                  <a:cubicBezTo>
                    <a:pt x="53" y="729"/>
                    <a:pt x="54" y="715"/>
                    <a:pt x="53" y="709"/>
                  </a:cubicBezTo>
                  <a:cubicBezTo>
                    <a:pt x="51" y="672"/>
                    <a:pt x="73" y="629"/>
                    <a:pt x="96" y="621"/>
                  </a:cubicBezTo>
                  <a:cubicBezTo>
                    <a:pt x="103" y="619"/>
                    <a:pt x="117" y="619"/>
                    <a:pt x="127" y="622"/>
                  </a:cubicBezTo>
                  <a:cubicBezTo>
                    <a:pt x="142" y="625"/>
                    <a:pt x="147" y="623"/>
                    <a:pt x="154" y="609"/>
                  </a:cubicBezTo>
                  <a:cubicBezTo>
                    <a:pt x="162" y="591"/>
                    <a:pt x="153" y="562"/>
                    <a:pt x="139" y="562"/>
                  </a:cubicBezTo>
                  <a:cubicBezTo>
                    <a:pt x="135" y="562"/>
                    <a:pt x="142" y="542"/>
                    <a:pt x="153" y="518"/>
                  </a:cubicBezTo>
                  <a:cubicBezTo>
                    <a:pt x="169" y="484"/>
                    <a:pt x="175" y="461"/>
                    <a:pt x="176" y="424"/>
                  </a:cubicBezTo>
                  <a:cubicBezTo>
                    <a:pt x="178" y="375"/>
                    <a:pt x="179" y="374"/>
                    <a:pt x="200" y="367"/>
                  </a:cubicBezTo>
                  <a:cubicBezTo>
                    <a:pt x="216" y="363"/>
                    <a:pt x="221" y="357"/>
                    <a:pt x="221" y="344"/>
                  </a:cubicBezTo>
                  <a:cubicBezTo>
                    <a:pt x="221" y="334"/>
                    <a:pt x="230" y="313"/>
                    <a:pt x="240" y="298"/>
                  </a:cubicBezTo>
                  <a:cubicBezTo>
                    <a:pt x="275" y="244"/>
                    <a:pt x="277" y="247"/>
                    <a:pt x="264" y="228"/>
                  </a:cubicBezTo>
                  <a:cubicBezTo>
                    <a:pt x="251" y="208"/>
                    <a:pt x="250" y="204"/>
                    <a:pt x="263" y="204"/>
                  </a:cubicBezTo>
                  <a:cubicBezTo>
                    <a:pt x="269" y="204"/>
                    <a:pt x="277" y="192"/>
                    <a:pt x="282" y="178"/>
                  </a:cubicBezTo>
                  <a:cubicBezTo>
                    <a:pt x="287" y="163"/>
                    <a:pt x="296" y="146"/>
                    <a:pt x="301" y="139"/>
                  </a:cubicBezTo>
                  <a:cubicBezTo>
                    <a:pt x="311" y="129"/>
                    <a:pt x="314" y="129"/>
                    <a:pt x="328" y="138"/>
                  </a:cubicBezTo>
                  <a:cubicBezTo>
                    <a:pt x="343" y="147"/>
                    <a:pt x="344" y="147"/>
                    <a:pt x="352" y="130"/>
                  </a:cubicBezTo>
                  <a:cubicBezTo>
                    <a:pt x="357" y="120"/>
                    <a:pt x="360" y="101"/>
                    <a:pt x="360" y="88"/>
                  </a:cubicBezTo>
                  <a:cubicBezTo>
                    <a:pt x="360" y="74"/>
                    <a:pt x="364" y="63"/>
                    <a:pt x="368" y="63"/>
                  </a:cubicBezTo>
                  <a:cubicBezTo>
                    <a:pt x="371" y="63"/>
                    <a:pt x="375" y="67"/>
                    <a:pt x="375" y="70"/>
                  </a:cubicBezTo>
                  <a:cubicBezTo>
                    <a:pt x="375" y="74"/>
                    <a:pt x="381" y="77"/>
                    <a:pt x="389" y="77"/>
                  </a:cubicBezTo>
                  <a:cubicBezTo>
                    <a:pt x="397" y="77"/>
                    <a:pt x="414" y="83"/>
                    <a:pt x="426" y="89"/>
                  </a:cubicBezTo>
                  <a:cubicBezTo>
                    <a:pt x="447" y="100"/>
                    <a:pt x="449" y="99"/>
                    <a:pt x="458" y="87"/>
                  </a:cubicBezTo>
                  <a:cubicBezTo>
                    <a:pt x="464" y="79"/>
                    <a:pt x="465" y="73"/>
                    <a:pt x="461" y="72"/>
                  </a:cubicBezTo>
                  <a:cubicBezTo>
                    <a:pt x="457" y="70"/>
                    <a:pt x="458" y="62"/>
                    <a:pt x="465" y="52"/>
                  </a:cubicBezTo>
                  <a:cubicBezTo>
                    <a:pt x="474" y="38"/>
                    <a:pt x="475" y="31"/>
                    <a:pt x="469" y="17"/>
                  </a:cubicBezTo>
                  <a:cubicBezTo>
                    <a:pt x="462" y="4"/>
                    <a:pt x="463" y="0"/>
                    <a:pt x="471" y="0"/>
                  </a:cubicBezTo>
                  <a:cubicBezTo>
                    <a:pt x="476" y="0"/>
                    <a:pt x="482" y="5"/>
                    <a:pt x="484" y="10"/>
                  </a:cubicBezTo>
                  <a:cubicBezTo>
                    <a:pt x="486" y="16"/>
                    <a:pt x="511" y="36"/>
                    <a:pt x="540" y="56"/>
                  </a:cubicBezTo>
                  <a:cubicBezTo>
                    <a:pt x="608" y="103"/>
                    <a:pt x="628" y="132"/>
                    <a:pt x="626" y="181"/>
                  </a:cubicBezTo>
                  <a:cubicBezTo>
                    <a:pt x="625" y="201"/>
                    <a:pt x="627" y="218"/>
                    <a:pt x="631" y="218"/>
                  </a:cubicBezTo>
                  <a:cubicBezTo>
                    <a:pt x="635" y="218"/>
                    <a:pt x="636" y="224"/>
                    <a:pt x="634" y="231"/>
                  </a:cubicBezTo>
                  <a:cubicBezTo>
                    <a:pt x="632" y="239"/>
                    <a:pt x="636" y="246"/>
                    <a:pt x="641" y="257"/>
                  </a:cubicBezTo>
                  <a:cubicBezTo>
                    <a:pt x="650" y="273"/>
                    <a:pt x="651" y="284"/>
                    <a:pt x="645" y="310"/>
                  </a:cubicBezTo>
                  <a:cubicBezTo>
                    <a:pt x="641" y="332"/>
                    <a:pt x="641" y="351"/>
                    <a:pt x="646" y="369"/>
                  </a:cubicBezTo>
                  <a:cubicBezTo>
                    <a:pt x="650" y="384"/>
                    <a:pt x="653" y="399"/>
                    <a:pt x="653" y="403"/>
                  </a:cubicBezTo>
                  <a:cubicBezTo>
                    <a:pt x="653" y="413"/>
                    <a:pt x="606" y="410"/>
                    <a:pt x="593" y="400"/>
                  </a:cubicBezTo>
                  <a:cubicBezTo>
                    <a:pt x="585" y="394"/>
                    <a:pt x="582" y="393"/>
                    <a:pt x="582" y="399"/>
                  </a:cubicBezTo>
                  <a:cubicBezTo>
                    <a:pt x="582" y="404"/>
                    <a:pt x="579" y="406"/>
                    <a:pt x="575" y="403"/>
                  </a:cubicBezTo>
                  <a:cubicBezTo>
                    <a:pt x="571" y="401"/>
                    <a:pt x="568" y="408"/>
                    <a:pt x="568" y="420"/>
                  </a:cubicBezTo>
                  <a:cubicBezTo>
                    <a:pt x="568" y="434"/>
                    <a:pt x="561" y="447"/>
                    <a:pt x="547" y="460"/>
                  </a:cubicBezTo>
                  <a:cubicBezTo>
                    <a:pt x="535" y="471"/>
                    <a:pt x="527" y="483"/>
                    <a:pt x="529" y="486"/>
                  </a:cubicBezTo>
                  <a:cubicBezTo>
                    <a:pt x="531" y="489"/>
                    <a:pt x="527" y="500"/>
                    <a:pt x="520" y="511"/>
                  </a:cubicBezTo>
                  <a:cubicBezTo>
                    <a:pt x="506" y="533"/>
                    <a:pt x="506" y="547"/>
                    <a:pt x="523" y="560"/>
                  </a:cubicBezTo>
                  <a:cubicBezTo>
                    <a:pt x="533" y="568"/>
                    <a:pt x="533" y="570"/>
                    <a:pt x="517" y="586"/>
                  </a:cubicBezTo>
                  <a:cubicBezTo>
                    <a:pt x="508" y="596"/>
                    <a:pt x="497" y="614"/>
                    <a:pt x="493" y="627"/>
                  </a:cubicBezTo>
                  <a:cubicBezTo>
                    <a:pt x="488" y="642"/>
                    <a:pt x="475" y="655"/>
                    <a:pt x="450" y="669"/>
                  </a:cubicBezTo>
                  <a:cubicBezTo>
                    <a:pt x="417" y="688"/>
                    <a:pt x="353" y="755"/>
                    <a:pt x="353" y="771"/>
                  </a:cubicBezTo>
                  <a:cubicBezTo>
                    <a:pt x="353" y="775"/>
                    <a:pt x="345" y="783"/>
                    <a:pt x="335" y="790"/>
                  </a:cubicBezTo>
                  <a:cubicBezTo>
                    <a:pt x="321" y="798"/>
                    <a:pt x="319" y="804"/>
                    <a:pt x="324" y="810"/>
                  </a:cubicBezTo>
                  <a:cubicBezTo>
                    <a:pt x="330" y="817"/>
                    <a:pt x="328" y="831"/>
                    <a:pt x="317" y="861"/>
                  </a:cubicBezTo>
                  <a:cubicBezTo>
                    <a:pt x="306" y="893"/>
                    <a:pt x="304" y="912"/>
                    <a:pt x="307" y="942"/>
                  </a:cubicBezTo>
                  <a:cubicBezTo>
                    <a:pt x="311" y="979"/>
                    <a:pt x="313" y="983"/>
                    <a:pt x="331" y="987"/>
                  </a:cubicBezTo>
                  <a:cubicBezTo>
                    <a:pt x="352" y="991"/>
                    <a:pt x="403" y="1050"/>
                    <a:pt x="403" y="1069"/>
                  </a:cubicBezTo>
                  <a:cubicBezTo>
                    <a:pt x="403" y="1075"/>
                    <a:pt x="394" y="1083"/>
                    <a:pt x="384" y="1088"/>
                  </a:cubicBezTo>
                  <a:cubicBezTo>
                    <a:pt x="365" y="1096"/>
                    <a:pt x="365" y="1098"/>
                    <a:pt x="377" y="1106"/>
                  </a:cubicBezTo>
                  <a:cubicBezTo>
                    <a:pt x="391" y="1116"/>
                    <a:pt x="381" y="1129"/>
                    <a:pt x="366" y="1120"/>
                  </a:cubicBezTo>
                  <a:cubicBezTo>
                    <a:pt x="362" y="1117"/>
                    <a:pt x="360" y="1118"/>
                    <a:pt x="363" y="1122"/>
                  </a:cubicBezTo>
                  <a:cubicBezTo>
                    <a:pt x="365" y="1125"/>
                    <a:pt x="361" y="1134"/>
                    <a:pt x="353" y="1140"/>
                  </a:cubicBezTo>
                  <a:cubicBezTo>
                    <a:pt x="344" y="1148"/>
                    <a:pt x="339" y="1149"/>
                    <a:pt x="336" y="1143"/>
                  </a:cubicBezTo>
                  <a:cubicBezTo>
                    <a:pt x="334" y="1138"/>
                    <a:pt x="333" y="1138"/>
                    <a:pt x="332" y="1145"/>
                  </a:cubicBezTo>
                  <a:cubicBezTo>
                    <a:pt x="332" y="1151"/>
                    <a:pt x="322" y="1163"/>
                    <a:pt x="310" y="1173"/>
                  </a:cubicBezTo>
                  <a:cubicBezTo>
                    <a:pt x="291" y="1189"/>
                    <a:pt x="288" y="1196"/>
                    <a:pt x="285" y="1236"/>
                  </a:cubicBezTo>
                  <a:cubicBezTo>
                    <a:pt x="283" y="1262"/>
                    <a:pt x="279" y="1288"/>
                    <a:pt x="277" y="1296"/>
                  </a:cubicBezTo>
                  <a:cubicBezTo>
                    <a:pt x="275" y="1304"/>
                    <a:pt x="272" y="1320"/>
                    <a:pt x="271" y="1333"/>
                  </a:cubicBezTo>
                  <a:cubicBezTo>
                    <a:pt x="270" y="1346"/>
                    <a:pt x="264" y="1369"/>
                    <a:pt x="257" y="1385"/>
                  </a:cubicBezTo>
                  <a:cubicBezTo>
                    <a:pt x="243" y="1413"/>
                    <a:pt x="243" y="1413"/>
                    <a:pt x="213" y="1409"/>
                  </a:cubicBezTo>
                  <a:cubicBezTo>
                    <a:pt x="187" y="1405"/>
                    <a:pt x="182" y="1406"/>
                    <a:pt x="182" y="1416"/>
                  </a:cubicBezTo>
                  <a:cubicBezTo>
                    <a:pt x="182" y="1422"/>
                    <a:pt x="179" y="1425"/>
                    <a:pt x="175" y="1423"/>
                  </a:cubicBezTo>
                  <a:cubicBezTo>
                    <a:pt x="166" y="1417"/>
                    <a:pt x="153" y="1437"/>
                    <a:pt x="155" y="1454"/>
                  </a:cubicBezTo>
                  <a:cubicBezTo>
                    <a:pt x="156" y="1466"/>
                    <a:pt x="153" y="1471"/>
                    <a:pt x="142" y="1472"/>
                  </a:cubicBezTo>
                  <a:cubicBezTo>
                    <a:pt x="135" y="1473"/>
                    <a:pt x="123" y="1476"/>
                    <a:pt x="116" y="1478"/>
                  </a:cubicBezTo>
                  <a:cubicBezTo>
                    <a:pt x="110" y="1481"/>
                    <a:pt x="103" y="1480"/>
                    <a:pt x="100" y="147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901483" y="3581936"/>
              <a:ext cx="155348" cy="199733"/>
            </a:xfrm>
            <a:custGeom>
              <a:avLst/>
              <a:gdLst/>
              <a:ahLst/>
              <a:cxnLst>
                <a:cxn ang="0">
                  <a:pos x="30" y="80"/>
                </a:cxn>
                <a:cxn ang="0">
                  <a:pos x="11" y="60"/>
                </a:cxn>
                <a:cxn ang="0">
                  <a:pos x="7" y="43"/>
                </a:cxn>
                <a:cxn ang="0">
                  <a:pos x="32" y="13"/>
                </a:cxn>
                <a:cxn ang="0">
                  <a:pos x="71" y="7"/>
                </a:cxn>
                <a:cxn ang="0">
                  <a:pos x="70" y="38"/>
                </a:cxn>
                <a:cxn ang="0">
                  <a:pos x="59" y="45"/>
                </a:cxn>
                <a:cxn ang="0">
                  <a:pos x="63" y="62"/>
                </a:cxn>
                <a:cxn ang="0">
                  <a:pos x="60" y="72"/>
                </a:cxn>
                <a:cxn ang="0">
                  <a:pos x="56" y="87"/>
                </a:cxn>
                <a:cxn ang="0">
                  <a:pos x="30" y="80"/>
                </a:cxn>
              </a:cxnLst>
              <a:rect l="0" t="0" r="r" b="b"/>
              <a:pathLst>
                <a:path w="80" h="102">
                  <a:moveTo>
                    <a:pt x="30" y="80"/>
                  </a:moveTo>
                  <a:cubicBezTo>
                    <a:pt x="17" y="71"/>
                    <a:pt x="8" y="62"/>
                    <a:pt x="11" y="60"/>
                  </a:cubicBezTo>
                  <a:cubicBezTo>
                    <a:pt x="13" y="58"/>
                    <a:pt x="11" y="50"/>
                    <a:pt x="7" y="43"/>
                  </a:cubicBezTo>
                  <a:cubicBezTo>
                    <a:pt x="0" y="30"/>
                    <a:pt x="3" y="27"/>
                    <a:pt x="32" y="13"/>
                  </a:cubicBezTo>
                  <a:cubicBezTo>
                    <a:pt x="59" y="1"/>
                    <a:pt x="67" y="0"/>
                    <a:pt x="71" y="7"/>
                  </a:cubicBezTo>
                  <a:cubicBezTo>
                    <a:pt x="80" y="20"/>
                    <a:pt x="79" y="43"/>
                    <a:pt x="70" y="38"/>
                  </a:cubicBezTo>
                  <a:cubicBezTo>
                    <a:pt x="66" y="35"/>
                    <a:pt x="61" y="39"/>
                    <a:pt x="59" y="45"/>
                  </a:cubicBezTo>
                  <a:cubicBezTo>
                    <a:pt x="56" y="51"/>
                    <a:pt x="58" y="59"/>
                    <a:pt x="63" y="62"/>
                  </a:cubicBezTo>
                  <a:cubicBezTo>
                    <a:pt x="69" y="66"/>
                    <a:pt x="68" y="69"/>
                    <a:pt x="60" y="72"/>
                  </a:cubicBezTo>
                  <a:cubicBezTo>
                    <a:pt x="50" y="76"/>
                    <a:pt x="49" y="79"/>
                    <a:pt x="56" y="87"/>
                  </a:cubicBezTo>
                  <a:cubicBezTo>
                    <a:pt x="69" y="102"/>
                    <a:pt x="56" y="99"/>
                    <a:pt x="30" y="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45" name="Freeform 51"/>
          <p:cNvSpPr>
            <a:spLocks/>
          </p:cNvSpPr>
          <p:nvPr/>
        </p:nvSpPr>
        <p:spPr bwMode="auto">
          <a:xfrm>
            <a:off x="8172686" y="324155"/>
            <a:ext cx="2614293" cy="2982688"/>
          </a:xfrm>
          <a:custGeom>
            <a:avLst/>
            <a:gdLst/>
            <a:ahLst/>
            <a:cxnLst>
              <a:cxn ang="0">
                <a:pos x="61" y="1448"/>
              </a:cxn>
              <a:cxn ang="0">
                <a:pos x="75" y="1427"/>
              </a:cxn>
              <a:cxn ang="0">
                <a:pos x="95" y="1375"/>
              </a:cxn>
              <a:cxn ang="0">
                <a:pos x="69" y="1367"/>
              </a:cxn>
              <a:cxn ang="0">
                <a:pos x="75" y="1322"/>
              </a:cxn>
              <a:cxn ang="0">
                <a:pos x="29" y="1251"/>
              </a:cxn>
              <a:cxn ang="0">
                <a:pos x="36" y="1187"/>
              </a:cxn>
              <a:cxn ang="0">
                <a:pos x="60" y="1157"/>
              </a:cxn>
              <a:cxn ang="0">
                <a:pos x="40" y="1127"/>
              </a:cxn>
              <a:cxn ang="0">
                <a:pos x="121" y="1114"/>
              </a:cxn>
              <a:cxn ang="0">
                <a:pos x="150" y="1068"/>
              </a:cxn>
              <a:cxn ang="0">
                <a:pos x="190" y="1018"/>
              </a:cxn>
              <a:cxn ang="0">
                <a:pos x="276" y="990"/>
              </a:cxn>
              <a:cxn ang="0">
                <a:pos x="344" y="923"/>
              </a:cxn>
              <a:cxn ang="0">
                <a:pos x="270" y="934"/>
              </a:cxn>
              <a:cxn ang="0">
                <a:pos x="317" y="857"/>
              </a:cxn>
              <a:cxn ang="0">
                <a:pos x="354" y="843"/>
              </a:cxn>
              <a:cxn ang="0">
                <a:pos x="416" y="764"/>
              </a:cxn>
              <a:cxn ang="0">
                <a:pos x="404" y="702"/>
              </a:cxn>
              <a:cxn ang="0">
                <a:pos x="472" y="650"/>
              </a:cxn>
              <a:cxn ang="0">
                <a:pos x="457" y="608"/>
              </a:cxn>
              <a:cxn ang="0">
                <a:pos x="469" y="569"/>
              </a:cxn>
              <a:cxn ang="0">
                <a:pos x="554" y="539"/>
              </a:cxn>
              <a:cxn ang="0">
                <a:pos x="555" y="506"/>
              </a:cxn>
              <a:cxn ang="0">
                <a:pos x="560" y="464"/>
              </a:cxn>
              <a:cxn ang="0">
                <a:pos x="595" y="418"/>
              </a:cxn>
              <a:cxn ang="0">
                <a:pos x="597" y="359"/>
              </a:cxn>
              <a:cxn ang="0">
                <a:pos x="660" y="285"/>
              </a:cxn>
              <a:cxn ang="0">
                <a:pos x="701" y="255"/>
              </a:cxn>
              <a:cxn ang="0">
                <a:pos x="790" y="166"/>
              </a:cxn>
              <a:cxn ang="0">
                <a:pos x="823" y="223"/>
              </a:cxn>
              <a:cxn ang="0">
                <a:pos x="889" y="175"/>
              </a:cxn>
              <a:cxn ang="0">
                <a:pos x="941" y="163"/>
              </a:cxn>
              <a:cxn ang="0">
                <a:pos x="971" y="87"/>
              </a:cxn>
              <a:cxn ang="0">
                <a:pos x="1044" y="24"/>
              </a:cxn>
              <a:cxn ang="0">
                <a:pos x="1032" y="110"/>
              </a:cxn>
              <a:cxn ang="0">
                <a:pos x="1110" y="48"/>
              </a:cxn>
              <a:cxn ang="0">
                <a:pos x="1158" y="32"/>
              </a:cxn>
              <a:cxn ang="0">
                <a:pos x="1179" y="35"/>
              </a:cxn>
              <a:cxn ang="0">
                <a:pos x="1218" y="47"/>
              </a:cxn>
              <a:cxn ang="0">
                <a:pos x="1293" y="54"/>
              </a:cxn>
              <a:cxn ang="0">
                <a:pos x="1306" y="122"/>
              </a:cxn>
              <a:cxn ang="0">
                <a:pos x="1268" y="186"/>
              </a:cxn>
              <a:cxn ang="0">
                <a:pos x="1251" y="264"/>
              </a:cxn>
              <a:cxn ang="0">
                <a:pos x="1164" y="148"/>
              </a:cxn>
              <a:cxn ang="0">
                <a:pos x="1061" y="299"/>
              </a:cxn>
              <a:cxn ang="0">
                <a:pos x="849" y="256"/>
              </a:cxn>
              <a:cxn ang="0">
                <a:pos x="781" y="367"/>
              </a:cxn>
              <a:cxn ang="0">
                <a:pos x="627" y="424"/>
              </a:cxn>
              <a:cxn ang="0">
                <a:pos x="546" y="607"/>
              </a:cxn>
              <a:cxn ang="0">
                <a:pos x="469" y="859"/>
              </a:cxn>
              <a:cxn ang="0">
                <a:pos x="377" y="1125"/>
              </a:cxn>
              <a:cxn ang="0">
                <a:pos x="374" y="1343"/>
              </a:cxn>
              <a:cxn ang="0">
                <a:pos x="347" y="1432"/>
              </a:cxn>
              <a:cxn ang="0">
                <a:pos x="267" y="1429"/>
              </a:cxn>
              <a:cxn ang="0">
                <a:pos x="163" y="1514"/>
              </a:cxn>
            </a:cxnLst>
            <a:rect l="0" t="0" r="r" b="b"/>
            <a:pathLst>
              <a:path w="1340" h="1529">
                <a:moveTo>
                  <a:pt x="99" y="1518"/>
                </a:moveTo>
                <a:cubicBezTo>
                  <a:pt x="101" y="1515"/>
                  <a:pt x="90" y="1502"/>
                  <a:pt x="75" y="1490"/>
                </a:cubicBezTo>
                <a:cubicBezTo>
                  <a:pt x="57" y="1476"/>
                  <a:pt x="46" y="1462"/>
                  <a:pt x="46" y="1452"/>
                </a:cubicBezTo>
                <a:cubicBezTo>
                  <a:pt x="47" y="1439"/>
                  <a:pt x="48" y="1438"/>
                  <a:pt x="53" y="1447"/>
                </a:cubicBezTo>
                <a:cubicBezTo>
                  <a:pt x="59" y="1455"/>
                  <a:pt x="60" y="1456"/>
                  <a:pt x="61" y="1448"/>
                </a:cubicBezTo>
                <a:cubicBezTo>
                  <a:pt x="61" y="1440"/>
                  <a:pt x="63" y="1440"/>
                  <a:pt x="73" y="1448"/>
                </a:cubicBezTo>
                <a:cubicBezTo>
                  <a:pt x="80" y="1453"/>
                  <a:pt x="83" y="1454"/>
                  <a:pt x="80" y="1451"/>
                </a:cubicBezTo>
                <a:cubicBezTo>
                  <a:pt x="77" y="1447"/>
                  <a:pt x="82" y="1440"/>
                  <a:pt x="91" y="1435"/>
                </a:cubicBezTo>
                <a:cubicBezTo>
                  <a:pt x="106" y="1426"/>
                  <a:pt x="106" y="1426"/>
                  <a:pt x="86" y="1430"/>
                </a:cubicBezTo>
                <a:cubicBezTo>
                  <a:pt x="69" y="1433"/>
                  <a:pt x="67" y="1432"/>
                  <a:pt x="75" y="1427"/>
                </a:cubicBezTo>
                <a:cubicBezTo>
                  <a:pt x="81" y="1422"/>
                  <a:pt x="82" y="1419"/>
                  <a:pt x="78" y="1419"/>
                </a:cubicBezTo>
                <a:cubicBezTo>
                  <a:pt x="75" y="1419"/>
                  <a:pt x="78" y="1414"/>
                  <a:pt x="85" y="1408"/>
                </a:cubicBezTo>
                <a:cubicBezTo>
                  <a:pt x="95" y="1401"/>
                  <a:pt x="96" y="1398"/>
                  <a:pt x="89" y="1398"/>
                </a:cubicBezTo>
                <a:cubicBezTo>
                  <a:pt x="81" y="1397"/>
                  <a:pt x="82" y="1395"/>
                  <a:pt x="91" y="1388"/>
                </a:cubicBezTo>
                <a:cubicBezTo>
                  <a:pt x="100" y="1381"/>
                  <a:pt x="102" y="1377"/>
                  <a:pt x="95" y="1375"/>
                </a:cubicBezTo>
                <a:cubicBezTo>
                  <a:pt x="83" y="1371"/>
                  <a:pt x="45" y="1390"/>
                  <a:pt x="50" y="1398"/>
                </a:cubicBezTo>
                <a:cubicBezTo>
                  <a:pt x="52" y="1401"/>
                  <a:pt x="47" y="1405"/>
                  <a:pt x="39" y="1407"/>
                </a:cubicBezTo>
                <a:cubicBezTo>
                  <a:pt x="22" y="1411"/>
                  <a:pt x="20" y="1402"/>
                  <a:pt x="36" y="1389"/>
                </a:cubicBezTo>
                <a:cubicBezTo>
                  <a:pt x="42" y="1384"/>
                  <a:pt x="51" y="1376"/>
                  <a:pt x="56" y="1372"/>
                </a:cubicBezTo>
                <a:cubicBezTo>
                  <a:pt x="62" y="1367"/>
                  <a:pt x="68" y="1365"/>
                  <a:pt x="69" y="1367"/>
                </a:cubicBezTo>
                <a:cubicBezTo>
                  <a:pt x="71" y="1369"/>
                  <a:pt x="77" y="1365"/>
                  <a:pt x="83" y="1358"/>
                </a:cubicBezTo>
                <a:cubicBezTo>
                  <a:pt x="91" y="1348"/>
                  <a:pt x="91" y="1347"/>
                  <a:pt x="81" y="1350"/>
                </a:cubicBezTo>
                <a:cubicBezTo>
                  <a:pt x="75" y="1352"/>
                  <a:pt x="66" y="1352"/>
                  <a:pt x="60" y="1348"/>
                </a:cubicBezTo>
                <a:cubicBezTo>
                  <a:pt x="54" y="1345"/>
                  <a:pt x="53" y="1342"/>
                  <a:pt x="58" y="1342"/>
                </a:cubicBezTo>
                <a:cubicBezTo>
                  <a:pt x="62" y="1342"/>
                  <a:pt x="70" y="1333"/>
                  <a:pt x="75" y="1322"/>
                </a:cubicBezTo>
                <a:cubicBezTo>
                  <a:pt x="83" y="1304"/>
                  <a:pt x="82" y="1297"/>
                  <a:pt x="72" y="1305"/>
                </a:cubicBezTo>
                <a:cubicBezTo>
                  <a:pt x="56" y="1321"/>
                  <a:pt x="55" y="1321"/>
                  <a:pt x="52" y="1308"/>
                </a:cubicBezTo>
                <a:cubicBezTo>
                  <a:pt x="50" y="1300"/>
                  <a:pt x="51" y="1289"/>
                  <a:pt x="55" y="1283"/>
                </a:cubicBezTo>
                <a:cubicBezTo>
                  <a:pt x="62" y="1270"/>
                  <a:pt x="56" y="1255"/>
                  <a:pt x="47" y="1260"/>
                </a:cubicBezTo>
                <a:cubicBezTo>
                  <a:pt x="44" y="1262"/>
                  <a:pt x="36" y="1258"/>
                  <a:pt x="29" y="1251"/>
                </a:cubicBezTo>
                <a:cubicBezTo>
                  <a:pt x="17" y="1238"/>
                  <a:pt x="18" y="1237"/>
                  <a:pt x="51" y="1232"/>
                </a:cubicBezTo>
                <a:cubicBezTo>
                  <a:pt x="106" y="1225"/>
                  <a:pt x="72" y="1219"/>
                  <a:pt x="48" y="1219"/>
                </a:cubicBezTo>
                <a:cubicBezTo>
                  <a:pt x="5" y="1220"/>
                  <a:pt x="0" y="1213"/>
                  <a:pt x="34" y="1203"/>
                </a:cubicBezTo>
                <a:cubicBezTo>
                  <a:pt x="55" y="1196"/>
                  <a:pt x="56" y="1195"/>
                  <a:pt x="39" y="1194"/>
                </a:cubicBezTo>
                <a:cubicBezTo>
                  <a:pt x="23" y="1193"/>
                  <a:pt x="22" y="1193"/>
                  <a:pt x="36" y="1187"/>
                </a:cubicBezTo>
                <a:cubicBezTo>
                  <a:pt x="43" y="1184"/>
                  <a:pt x="46" y="1181"/>
                  <a:pt x="41" y="1180"/>
                </a:cubicBezTo>
                <a:cubicBezTo>
                  <a:pt x="35" y="1180"/>
                  <a:pt x="33" y="1177"/>
                  <a:pt x="36" y="1173"/>
                </a:cubicBezTo>
                <a:cubicBezTo>
                  <a:pt x="38" y="1169"/>
                  <a:pt x="35" y="1166"/>
                  <a:pt x="28" y="1166"/>
                </a:cubicBezTo>
                <a:cubicBezTo>
                  <a:pt x="18" y="1166"/>
                  <a:pt x="18" y="1164"/>
                  <a:pt x="25" y="1155"/>
                </a:cubicBezTo>
                <a:cubicBezTo>
                  <a:pt x="37" y="1141"/>
                  <a:pt x="51" y="1142"/>
                  <a:pt x="60" y="1157"/>
                </a:cubicBezTo>
                <a:cubicBezTo>
                  <a:pt x="64" y="1164"/>
                  <a:pt x="67" y="1166"/>
                  <a:pt x="68" y="1161"/>
                </a:cubicBezTo>
                <a:cubicBezTo>
                  <a:pt x="68" y="1156"/>
                  <a:pt x="74" y="1154"/>
                  <a:pt x="81" y="1155"/>
                </a:cubicBezTo>
                <a:cubicBezTo>
                  <a:pt x="88" y="1156"/>
                  <a:pt x="99" y="1155"/>
                  <a:pt x="104" y="1151"/>
                </a:cubicBezTo>
                <a:cubicBezTo>
                  <a:pt x="116" y="1144"/>
                  <a:pt x="113" y="1143"/>
                  <a:pt x="40" y="1138"/>
                </a:cubicBezTo>
                <a:cubicBezTo>
                  <a:pt x="32" y="1138"/>
                  <a:pt x="32" y="1136"/>
                  <a:pt x="40" y="1127"/>
                </a:cubicBezTo>
                <a:cubicBezTo>
                  <a:pt x="46" y="1119"/>
                  <a:pt x="55" y="1117"/>
                  <a:pt x="67" y="1120"/>
                </a:cubicBezTo>
                <a:cubicBezTo>
                  <a:pt x="82" y="1124"/>
                  <a:pt x="84" y="1123"/>
                  <a:pt x="77" y="1116"/>
                </a:cubicBezTo>
                <a:cubicBezTo>
                  <a:pt x="70" y="1109"/>
                  <a:pt x="71" y="1105"/>
                  <a:pt x="81" y="1098"/>
                </a:cubicBezTo>
                <a:cubicBezTo>
                  <a:pt x="100" y="1084"/>
                  <a:pt x="111" y="1087"/>
                  <a:pt x="111" y="1108"/>
                </a:cubicBezTo>
                <a:cubicBezTo>
                  <a:pt x="111" y="1126"/>
                  <a:pt x="112" y="1127"/>
                  <a:pt x="121" y="1114"/>
                </a:cubicBezTo>
                <a:cubicBezTo>
                  <a:pt x="131" y="1102"/>
                  <a:pt x="130" y="1099"/>
                  <a:pt x="117" y="1088"/>
                </a:cubicBezTo>
                <a:cubicBezTo>
                  <a:pt x="109" y="1081"/>
                  <a:pt x="98" y="1077"/>
                  <a:pt x="92" y="1079"/>
                </a:cubicBezTo>
                <a:cubicBezTo>
                  <a:pt x="87" y="1081"/>
                  <a:pt x="82" y="1079"/>
                  <a:pt x="82" y="1074"/>
                </a:cubicBezTo>
                <a:cubicBezTo>
                  <a:pt x="82" y="1068"/>
                  <a:pt x="93" y="1066"/>
                  <a:pt x="123" y="1069"/>
                </a:cubicBezTo>
                <a:cubicBezTo>
                  <a:pt x="146" y="1071"/>
                  <a:pt x="158" y="1071"/>
                  <a:pt x="150" y="1068"/>
                </a:cubicBezTo>
                <a:cubicBezTo>
                  <a:pt x="132" y="1061"/>
                  <a:pt x="150" y="1054"/>
                  <a:pt x="178" y="1057"/>
                </a:cubicBezTo>
                <a:cubicBezTo>
                  <a:pt x="193" y="1059"/>
                  <a:pt x="196" y="1057"/>
                  <a:pt x="190" y="1051"/>
                </a:cubicBezTo>
                <a:cubicBezTo>
                  <a:pt x="178" y="1040"/>
                  <a:pt x="180" y="1029"/>
                  <a:pt x="192" y="1039"/>
                </a:cubicBezTo>
                <a:cubicBezTo>
                  <a:pt x="201" y="1046"/>
                  <a:pt x="203" y="1045"/>
                  <a:pt x="202" y="1033"/>
                </a:cubicBezTo>
                <a:cubicBezTo>
                  <a:pt x="201" y="1025"/>
                  <a:pt x="196" y="1018"/>
                  <a:pt x="190" y="1018"/>
                </a:cubicBezTo>
                <a:cubicBezTo>
                  <a:pt x="183" y="1017"/>
                  <a:pt x="188" y="1014"/>
                  <a:pt x="200" y="1010"/>
                </a:cubicBezTo>
                <a:cubicBezTo>
                  <a:pt x="225" y="1000"/>
                  <a:pt x="254" y="976"/>
                  <a:pt x="239" y="976"/>
                </a:cubicBezTo>
                <a:cubicBezTo>
                  <a:pt x="233" y="976"/>
                  <a:pt x="234" y="973"/>
                  <a:pt x="243" y="966"/>
                </a:cubicBezTo>
                <a:cubicBezTo>
                  <a:pt x="258" y="955"/>
                  <a:pt x="269" y="964"/>
                  <a:pt x="263" y="981"/>
                </a:cubicBezTo>
                <a:cubicBezTo>
                  <a:pt x="260" y="987"/>
                  <a:pt x="265" y="990"/>
                  <a:pt x="276" y="990"/>
                </a:cubicBezTo>
                <a:cubicBezTo>
                  <a:pt x="289" y="990"/>
                  <a:pt x="291" y="989"/>
                  <a:pt x="282" y="983"/>
                </a:cubicBezTo>
                <a:cubicBezTo>
                  <a:pt x="274" y="978"/>
                  <a:pt x="277" y="976"/>
                  <a:pt x="295" y="976"/>
                </a:cubicBezTo>
                <a:cubicBezTo>
                  <a:pt x="313" y="976"/>
                  <a:pt x="318" y="973"/>
                  <a:pt x="318" y="962"/>
                </a:cubicBezTo>
                <a:cubicBezTo>
                  <a:pt x="318" y="955"/>
                  <a:pt x="324" y="947"/>
                  <a:pt x="331" y="945"/>
                </a:cubicBezTo>
                <a:cubicBezTo>
                  <a:pt x="340" y="942"/>
                  <a:pt x="345" y="935"/>
                  <a:pt x="344" y="923"/>
                </a:cubicBezTo>
                <a:cubicBezTo>
                  <a:pt x="343" y="902"/>
                  <a:pt x="332" y="901"/>
                  <a:pt x="310" y="920"/>
                </a:cubicBezTo>
                <a:cubicBezTo>
                  <a:pt x="298" y="931"/>
                  <a:pt x="296" y="934"/>
                  <a:pt x="305" y="931"/>
                </a:cubicBezTo>
                <a:cubicBezTo>
                  <a:pt x="325" y="925"/>
                  <a:pt x="320" y="938"/>
                  <a:pt x="300" y="947"/>
                </a:cubicBezTo>
                <a:cubicBezTo>
                  <a:pt x="274" y="958"/>
                  <a:pt x="264" y="957"/>
                  <a:pt x="275" y="944"/>
                </a:cubicBezTo>
                <a:cubicBezTo>
                  <a:pt x="282" y="936"/>
                  <a:pt x="282" y="934"/>
                  <a:pt x="270" y="934"/>
                </a:cubicBezTo>
                <a:cubicBezTo>
                  <a:pt x="260" y="934"/>
                  <a:pt x="259" y="932"/>
                  <a:pt x="267" y="927"/>
                </a:cubicBezTo>
                <a:cubicBezTo>
                  <a:pt x="273" y="924"/>
                  <a:pt x="279" y="914"/>
                  <a:pt x="280" y="905"/>
                </a:cubicBezTo>
                <a:cubicBezTo>
                  <a:pt x="283" y="885"/>
                  <a:pt x="295" y="871"/>
                  <a:pt x="308" y="871"/>
                </a:cubicBezTo>
                <a:cubicBezTo>
                  <a:pt x="314" y="871"/>
                  <a:pt x="317" y="867"/>
                  <a:pt x="314" y="864"/>
                </a:cubicBezTo>
                <a:cubicBezTo>
                  <a:pt x="312" y="860"/>
                  <a:pt x="313" y="857"/>
                  <a:pt x="317" y="857"/>
                </a:cubicBezTo>
                <a:cubicBezTo>
                  <a:pt x="321" y="857"/>
                  <a:pt x="327" y="861"/>
                  <a:pt x="330" y="866"/>
                </a:cubicBezTo>
                <a:cubicBezTo>
                  <a:pt x="335" y="875"/>
                  <a:pt x="337" y="875"/>
                  <a:pt x="345" y="866"/>
                </a:cubicBezTo>
                <a:cubicBezTo>
                  <a:pt x="350" y="861"/>
                  <a:pt x="352" y="856"/>
                  <a:pt x="349" y="856"/>
                </a:cubicBezTo>
                <a:cubicBezTo>
                  <a:pt x="345" y="856"/>
                  <a:pt x="349" y="853"/>
                  <a:pt x="357" y="850"/>
                </a:cubicBezTo>
                <a:cubicBezTo>
                  <a:pt x="370" y="844"/>
                  <a:pt x="370" y="843"/>
                  <a:pt x="354" y="843"/>
                </a:cubicBezTo>
                <a:cubicBezTo>
                  <a:pt x="336" y="842"/>
                  <a:pt x="336" y="842"/>
                  <a:pt x="336" y="842"/>
                </a:cubicBezTo>
                <a:cubicBezTo>
                  <a:pt x="353" y="828"/>
                  <a:pt x="353" y="828"/>
                  <a:pt x="353" y="828"/>
                </a:cubicBezTo>
                <a:cubicBezTo>
                  <a:pt x="362" y="821"/>
                  <a:pt x="367" y="814"/>
                  <a:pt x="364" y="814"/>
                </a:cubicBezTo>
                <a:cubicBezTo>
                  <a:pt x="361" y="814"/>
                  <a:pt x="369" y="807"/>
                  <a:pt x="382" y="797"/>
                </a:cubicBezTo>
                <a:cubicBezTo>
                  <a:pt x="395" y="788"/>
                  <a:pt x="410" y="773"/>
                  <a:pt x="416" y="764"/>
                </a:cubicBezTo>
                <a:cubicBezTo>
                  <a:pt x="427" y="748"/>
                  <a:pt x="427" y="748"/>
                  <a:pt x="413" y="760"/>
                </a:cubicBezTo>
                <a:cubicBezTo>
                  <a:pt x="402" y="769"/>
                  <a:pt x="397" y="770"/>
                  <a:pt x="391" y="764"/>
                </a:cubicBezTo>
                <a:cubicBezTo>
                  <a:pt x="376" y="749"/>
                  <a:pt x="380" y="736"/>
                  <a:pt x="398" y="741"/>
                </a:cubicBezTo>
                <a:cubicBezTo>
                  <a:pt x="412" y="746"/>
                  <a:pt x="413" y="745"/>
                  <a:pt x="404" y="735"/>
                </a:cubicBezTo>
                <a:cubicBezTo>
                  <a:pt x="397" y="725"/>
                  <a:pt x="396" y="719"/>
                  <a:pt x="404" y="702"/>
                </a:cubicBezTo>
                <a:cubicBezTo>
                  <a:pt x="411" y="684"/>
                  <a:pt x="414" y="682"/>
                  <a:pt x="428" y="689"/>
                </a:cubicBezTo>
                <a:cubicBezTo>
                  <a:pt x="442" y="697"/>
                  <a:pt x="442" y="696"/>
                  <a:pt x="431" y="684"/>
                </a:cubicBezTo>
                <a:cubicBezTo>
                  <a:pt x="421" y="672"/>
                  <a:pt x="420" y="669"/>
                  <a:pt x="430" y="661"/>
                </a:cubicBezTo>
                <a:cubicBezTo>
                  <a:pt x="438" y="653"/>
                  <a:pt x="442" y="653"/>
                  <a:pt x="446" y="659"/>
                </a:cubicBezTo>
                <a:cubicBezTo>
                  <a:pt x="450" y="665"/>
                  <a:pt x="457" y="663"/>
                  <a:pt x="472" y="650"/>
                </a:cubicBezTo>
                <a:cubicBezTo>
                  <a:pt x="493" y="631"/>
                  <a:pt x="493" y="631"/>
                  <a:pt x="493" y="631"/>
                </a:cubicBezTo>
                <a:cubicBezTo>
                  <a:pt x="475" y="633"/>
                  <a:pt x="475" y="633"/>
                  <a:pt x="475" y="633"/>
                </a:cubicBezTo>
                <a:cubicBezTo>
                  <a:pt x="465" y="633"/>
                  <a:pt x="450" y="633"/>
                  <a:pt x="441" y="633"/>
                </a:cubicBezTo>
                <a:cubicBezTo>
                  <a:pt x="427" y="632"/>
                  <a:pt x="426" y="630"/>
                  <a:pt x="433" y="622"/>
                </a:cubicBezTo>
                <a:cubicBezTo>
                  <a:pt x="439" y="617"/>
                  <a:pt x="449" y="611"/>
                  <a:pt x="457" y="608"/>
                </a:cubicBezTo>
                <a:cubicBezTo>
                  <a:pt x="469" y="604"/>
                  <a:pt x="469" y="602"/>
                  <a:pt x="461" y="596"/>
                </a:cubicBezTo>
                <a:cubicBezTo>
                  <a:pt x="452" y="591"/>
                  <a:pt x="453" y="590"/>
                  <a:pt x="464" y="589"/>
                </a:cubicBezTo>
                <a:cubicBezTo>
                  <a:pt x="479" y="588"/>
                  <a:pt x="479" y="588"/>
                  <a:pt x="464" y="582"/>
                </a:cubicBezTo>
                <a:cubicBezTo>
                  <a:pt x="450" y="576"/>
                  <a:pt x="450" y="576"/>
                  <a:pt x="464" y="576"/>
                </a:cubicBezTo>
                <a:cubicBezTo>
                  <a:pt x="476" y="575"/>
                  <a:pt x="476" y="574"/>
                  <a:pt x="469" y="569"/>
                </a:cubicBezTo>
                <a:cubicBezTo>
                  <a:pt x="460" y="564"/>
                  <a:pt x="460" y="561"/>
                  <a:pt x="470" y="551"/>
                </a:cubicBezTo>
                <a:cubicBezTo>
                  <a:pt x="477" y="545"/>
                  <a:pt x="482" y="542"/>
                  <a:pt x="482" y="545"/>
                </a:cubicBezTo>
                <a:cubicBezTo>
                  <a:pt x="483" y="548"/>
                  <a:pt x="486" y="545"/>
                  <a:pt x="490" y="539"/>
                </a:cubicBezTo>
                <a:cubicBezTo>
                  <a:pt x="498" y="526"/>
                  <a:pt x="529" y="524"/>
                  <a:pt x="545" y="535"/>
                </a:cubicBezTo>
                <a:cubicBezTo>
                  <a:pt x="551" y="540"/>
                  <a:pt x="554" y="547"/>
                  <a:pt x="554" y="539"/>
                </a:cubicBezTo>
                <a:cubicBezTo>
                  <a:pt x="554" y="528"/>
                  <a:pt x="544" y="524"/>
                  <a:pt x="507" y="519"/>
                </a:cubicBezTo>
                <a:cubicBezTo>
                  <a:pt x="494" y="517"/>
                  <a:pt x="494" y="516"/>
                  <a:pt x="510" y="499"/>
                </a:cubicBezTo>
                <a:cubicBezTo>
                  <a:pt x="521" y="489"/>
                  <a:pt x="529" y="485"/>
                  <a:pt x="531" y="491"/>
                </a:cubicBezTo>
                <a:cubicBezTo>
                  <a:pt x="532" y="495"/>
                  <a:pt x="538" y="499"/>
                  <a:pt x="543" y="499"/>
                </a:cubicBezTo>
                <a:cubicBezTo>
                  <a:pt x="548" y="499"/>
                  <a:pt x="554" y="502"/>
                  <a:pt x="555" y="506"/>
                </a:cubicBezTo>
                <a:cubicBezTo>
                  <a:pt x="556" y="510"/>
                  <a:pt x="561" y="505"/>
                  <a:pt x="565" y="495"/>
                </a:cubicBezTo>
                <a:cubicBezTo>
                  <a:pt x="573" y="479"/>
                  <a:pt x="573" y="478"/>
                  <a:pt x="557" y="482"/>
                </a:cubicBezTo>
                <a:cubicBezTo>
                  <a:pt x="544" y="485"/>
                  <a:pt x="539" y="484"/>
                  <a:pt x="539" y="475"/>
                </a:cubicBezTo>
                <a:cubicBezTo>
                  <a:pt x="539" y="468"/>
                  <a:pt x="542" y="465"/>
                  <a:pt x="545" y="467"/>
                </a:cubicBezTo>
                <a:cubicBezTo>
                  <a:pt x="548" y="468"/>
                  <a:pt x="555" y="467"/>
                  <a:pt x="560" y="464"/>
                </a:cubicBezTo>
                <a:cubicBezTo>
                  <a:pt x="567" y="460"/>
                  <a:pt x="567" y="458"/>
                  <a:pt x="558" y="455"/>
                </a:cubicBezTo>
                <a:cubicBezTo>
                  <a:pt x="552" y="452"/>
                  <a:pt x="545" y="453"/>
                  <a:pt x="543" y="457"/>
                </a:cubicBezTo>
                <a:cubicBezTo>
                  <a:pt x="537" y="467"/>
                  <a:pt x="516" y="466"/>
                  <a:pt x="520" y="456"/>
                </a:cubicBezTo>
                <a:cubicBezTo>
                  <a:pt x="523" y="446"/>
                  <a:pt x="541" y="441"/>
                  <a:pt x="573" y="441"/>
                </a:cubicBezTo>
                <a:cubicBezTo>
                  <a:pt x="596" y="440"/>
                  <a:pt x="610" y="426"/>
                  <a:pt x="595" y="418"/>
                </a:cubicBezTo>
                <a:cubicBezTo>
                  <a:pt x="590" y="414"/>
                  <a:pt x="591" y="411"/>
                  <a:pt x="597" y="407"/>
                </a:cubicBezTo>
                <a:cubicBezTo>
                  <a:pt x="605" y="402"/>
                  <a:pt x="605" y="399"/>
                  <a:pt x="598" y="392"/>
                </a:cubicBezTo>
                <a:cubicBezTo>
                  <a:pt x="591" y="385"/>
                  <a:pt x="592" y="382"/>
                  <a:pt x="605" y="375"/>
                </a:cubicBezTo>
                <a:cubicBezTo>
                  <a:pt x="618" y="368"/>
                  <a:pt x="619" y="366"/>
                  <a:pt x="609" y="366"/>
                </a:cubicBezTo>
                <a:cubicBezTo>
                  <a:pt x="602" y="366"/>
                  <a:pt x="597" y="362"/>
                  <a:pt x="597" y="359"/>
                </a:cubicBezTo>
                <a:cubicBezTo>
                  <a:pt x="597" y="350"/>
                  <a:pt x="649" y="323"/>
                  <a:pt x="666" y="323"/>
                </a:cubicBezTo>
                <a:cubicBezTo>
                  <a:pt x="677" y="323"/>
                  <a:pt x="677" y="322"/>
                  <a:pt x="668" y="316"/>
                </a:cubicBezTo>
                <a:cubicBezTo>
                  <a:pt x="662" y="313"/>
                  <a:pt x="660" y="309"/>
                  <a:pt x="664" y="309"/>
                </a:cubicBezTo>
                <a:cubicBezTo>
                  <a:pt x="668" y="309"/>
                  <a:pt x="667" y="306"/>
                  <a:pt x="661" y="303"/>
                </a:cubicBezTo>
                <a:cubicBezTo>
                  <a:pt x="653" y="297"/>
                  <a:pt x="653" y="294"/>
                  <a:pt x="660" y="285"/>
                </a:cubicBezTo>
                <a:cubicBezTo>
                  <a:pt x="666" y="279"/>
                  <a:pt x="674" y="274"/>
                  <a:pt x="680" y="274"/>
                </a:cubicBezTo>
                <a:cubicBezTo>
                  <a:pt x="686" y="274"/>
                  <a:pt x="689" y="266"/>
                  <a:pt x="689" y="253"/>
                </a:cubicBezTo>
                <a:cubicBezTo>
                  <a:pt x="689" y="241"/>
                  <a:pt x="692" y="233"/>
                  <a:pt x="696" y="235"/>
                </a:cubicBezTo>
                <a:cubicBezTo>
                  <a:pt x="700" y="238"/>
                  <a:pt x="701" y="245"/>
                  <a:pt x="699" y="251"/>
                </a:cubicBezTo>
                <a:cubicBezTo>
                  <a:pt x="697" y="259"/>
                  <a:pt x="697" y="261"/>
                  <a:pt x="701" y="255"/>
                </a:cubicBezTo>
                <a:cubicBezTo>
                  <a:pt x="710" y="244"/>
                  <a:pt x="735" y="247"/>
                  <a:pt x="740" y="260"/>
                </a:cubicBezTo>
                <a:cubicBezTo>
                  <a:pt x="744" y="269"/>
                  <a:pt x="746" y="268"/>
                  <a:pt x="751" y="257"/>
                </a:cubicBezTo>
                <a:cubicBezTo>
                  <a:pt x="754" y="249"/>
                  <a:pt x="761" y="235"/>
                  <a:pt x="767" y="226"/>
                </a:cubicBezTo>
                <a:cubicBezTo>
                  <a:pt x="773" y="217"/>
                  <a:pt x="779" y="201"/>
                  <a:pt x="780" y="192"/>
                </a:cubicBezTo>
                <a:cubicBezTo>
                  <a:pt x="781" y="182"/>
                  <a:pt x="785" y="170"/>
                  <a:pt x="790" y="166"/>
                </a:cubicBezTo>
                <a:cubicBezTo>
                  <a:pt x="800" y="157"/>
                  <a:pt x="792" y="226"/>
                  <a:pt x="781" y="250"/>
                </a:cubicBezTo>
                <a:cubicBezTo>
                  <a:pt x="774" y="263"/>
                  <a:pt x="775" y="263"/>
                  <a:pt x="785" y="250"/>
                </a:cubicBezTo>
                <a:cubicBezTo>
                  <a:pt x="792" y="242"/>
                  <a:pt x="797" y="232"/>
                  <a:pt x="797" y="227"/>
                </a:cubicBezTo>
                <a:cubicBezTo>
                  <a:pt x="797" y="216"/>
                  <a:pt x="800" y="216"/>
                  <a:pt x="820" y="225"/>
                </a:cubicBezTo>
                <a:cubicBezTo>
                  <a:pt x="834" y="232"/>
                  <a:pt x="835" y="232"/>
                  <a:pt x="823" y="223"/>
                </a:cubicBezTo>
                <a:cubicBezTo>
                  <a:pt x="805" y="208"/>
                  <a:pt x="809" y="171"/>
                  <a:pt x="828" y="184"/>
                </a:cubicBezTo>
                <a:cubicBezTo>
                  <a:pt x="829" y="185"/>
                  <a:pt x="835" y="182"/>
                  <a:pt x="842" y="177"/>
                </a:cubicBezTo>
                <a:cubicBezTo>
                  <a:pt x="854" y="167"/>
                  <a:pt x="882" y="172"/>
                  <a:pt x="882" y="183"/>
                </a:cubicBezTo>
                <a:cubicBezTo>
                  <a:pt x="882" y="187"/>
                  <a:pt x="886" y="190"/>
                  <a:pt x="890" y="190"/>
                </a:cubicBezTo>
                <a:cubicBezTo>
                  <a:pt x="895" y="190"/>
                  <a:pt x="894" y="185"/>
                  <a:pt x="889" y="175"/>
                </a:cubicBezTo>
                <a:cubicBezTo>
                  <a:pt x="885" y="167"/>
                  <a:pt x="883" y="156"/>
                  <a:pt x="885" y="151"/>
                </a:cubicBezTo>
                <a:cubicBezTo>
                  <a:pt x="887" y="145"/>
                  <a:pt x="886" y="139"/>
                  <a:pt x="882" y="137"/>
                </a:cubicBezTo>
                <a:cubicBezTo>
                  <a:pt x="874" y="132"/>
                  <a:pt x="883" y="134"/>
                  <a:pt x="889" y="134"/>
                </a:cubicBezTo>
                <a:cubicBezTo>
                  <a:pt x="893" y="134"/>
                  <a:pt x="942" y="152"/>
                  <a:pt x="935" y="163"/>
                </a:cubicBezTo>
                <a:cubicBezTo>
                  <a:pt x="931" y="170"/>
                  <a:pt x="932" y="170"/>
                  <a:pt x="941" y="163"/>
                </a:cubicBezTo>
                <a:cubicBezTo>
                  <a:pt x="947" y="159"/>
                  <a:pt x="954" y="157"/>
                  <a:pt x="956" y="159"/>
                </a:cubicBezTo>
                <a:cubicBezTo>
                  <a:pt x="963" y="166"/>
                  <a:pt x="962" y="159"/>
                  <a:pt x="954" y="138"/>
                </a:cubicBezTo>
                <a:cubicBezTo>
                  <a:pt x="949" y="125"/>
                  <a:pt x="950" y="120"/>
                  <a:pt x="958" y="117"/>
                </a:cubicBezTo>
                <a:cubicBezTo>
                  <a:pt x="964" y="114"/>
                  <a:pt x="967" y="110"/>
                  <a:pt x="965" y="106"/>
                </a:cubicBezTo>
                <a:cubicBezTo>
                  <a:pt x="963" y="103"/>
                  <a:pt x="966" y="95"/>
                  <a:pt x="971" y="87"/>
                </a:cubicBezTo>
                <a:cubicBezTo>
                  <a:pt x="980" y="76"/>
                  <a:pt x="982" y="75"/>
                  <a:pt x="993" y="85"/>
                </a:cubicBezTo>
                <a:cubicBezTo>
                  <a:pt x="1005" y="94"/>
                  <a:pt x="1005" y="93"/>
                  <a:pt x="1001" y="80"/>
                </a:cubicBezTo>
                <a:cubicBezTo>
                  <a:pt x="998" y="71"/>
                  <a:pt x="1000" y="62"/>
                  <a:pt x="1007" y="56"/>
                </a:cubicBezTo>
                <a:cubicBezTo>
                  <a:pt x="1013" y="51"/>
                  <a:pt x="1018" y="39"/>
                  <a:pt x="1018" y="28"/>
                </a:cubicBezTo>
                <a:cubicBezTo>
                  <a:pt x="1018" y="5"/>
                  <a:pt x="1037" y="2"/>
                  <a:pt x="1044" y="24"/>
                </a:cubicBezTo>
                <a:cubicBezTo>
                  <a:pt x="1048" y="37"/>
                  <a:pt x="1049" y="37"/>
                  <a:pt x="1053" y="27"/>
                </a:cubicBezTo>
                <a:cubicBezTo>
                  <a:pt x="1056" y="18"/>
                  <a:pt x="1060" y="16"/>
                  <a:pt x="1068" y="21"/>
                </a:cubicBezTo>
                <a:cubicBezTo>
                  <a:pt x="1077" y="26"/>
                  <a:pt x="1077" y="29"/>
                  <a:pt x="1067" y="40"/>
                </a:cubicBezTo>
                <a:cubicBezTo>
                  <a:pt x="1056" y="52"/>
                  <a:pt x="1044" y="77"/>
                  <a:pt x="1040" y="95"/>
                </a:cubicBezTo>
                <a:cubicBezTo>
                  <a:pt x="1039" y="99"/>
                  <a:pt x="1035" y="105"/>
                  <a:pt x="1032" y="110"/>
                </a:cubicBezTo>
                <a:cubicBezTo>
                  <a:pt x="1028" y="114"/>
                  <a:pt x="1028" y="124"/>
                  <a:pt x="1031" y="134"/>
                </a:cubicBezTo>
                <a:cubicBezTo>
                  <a:pt x="1037" y="149"/>
                  <a:pt x="1037" y="149"/>
                  <a:pt x="1051" y="126"/>
                </a:cubicBezTo>
                <a:cubicBezTo>
                  <a:pt x="1059" y="113"/>
                  <a:pt x="1075" y="84"/>
                  <a:pt x="1086" y="61"/>
                </a:cubicBezTo>
                <a:cubicBezTo>
                  <a:pt x="1097" y="39"/>
                  <a:pt x="1109" y="19"/>
                  <a:pt x="1112" y="17"/>
                </a:cubicBezTo>
                <a:cubicBezTo>
                  <a:pt x="1122" y="11"/>
                  <a:pt x="1119" y="38"/>
                  <a:pt x="1110" y="48"/>
                </a:cubicBezTo>
                <a:cubicBezTo>
                  <a:pt x="1103" y="54"/>
                  <a:pt x="1103" y="56"/>
                  <a:pt x="1109" y="56"/>
                </a:cubicBezTo>
                <a:cubicBezTo>
                  <a:pt x="1115" y="56"/>
                  <a:pt x="1116" y="63"/>
                  <a:pt x="1114" y="77"/>
                </a:cubicBezTo>
                <a:cubicBezTo>
                  <a:pt x="1109" y="97"/>
                  <a:pt x="1110" y="98"/>
                  <a:pt x="1127" y="90"/>
                </a:cubicBezTo>
                <a:cubicBezTo>
                  <a:pt x="1139" y="84"/>
                  <a:pt x="1144" y="76"/>
                  <a:pt x="1144" y="62"/>
                </a:cubicBezTo>
                <a:cubicBezTo>
                  <a:pt x="1144" y="50"/>
                  <a:pt x="1150" y="38"/>
                  <a:pt x="1158" y="32"/>
                </a:cubicBezTo>
                <a:cubicBezTo>
                  <a:pt x="1171" y="23"/>
                  <a:pt x="1171" y="22"/>
                  <a:pt x="1159" y="17"/>
                </a:cubicBezTo>
                <a:cubicBezTo>
                  <a:pt x="1152" y="15"/>
                  <a:pt x="1147" y="10"/>
                  <a:pt x="1147" y="8"/>
                </a:cubicBezTo>
                <a:cubicBezTo>
                  <a:pt x="1147" y="1"/>
                  <a:pt x="1192" y="0"/>
                  <a:pt x="1203" y="6"/>
                </a:cubicBezTo>
                <a:cubicBezTo>
                  <a:pt x="1216" y="14"/>
                  <a:pt x="1207" y="28"/>
                  <a:pt x="1189" y="28"/>
                </a:cubicBezTo>
                <a:cubicBezTo>
                  <a:pt x="1181" y="28"/>
                  <a:pt x="1176" y="31"/>
                  <a:pt x="1179" y="35"/>
                </a:cubicBezTo>
                <a:cubicBezTo>
                  <a:pt x="1182" y="39"/>
                  <a:pt x="1179" y="48"/>
                  <a:pt x="1174" y="54"/>
                </a:cubicBezTo>
                <a:cubicBezTo>
                  <a:pt x="1166" y="64"/>
                  <a:pt x="1166" y="65"/>
                  <a:pt x="1181" y="57"/>
                </a:cubicBezTo>
                <a:cubicBezTo>
                  <a:pt x="1198" y="48"/>
                  <a:pt x="1200" y="51"/>
                  <a:pt x="1189" y="71"/>
                </a:cubicBezTo>
                <a:cubicBezTo>
                  <a:pt x="1185" y="78"/>
                  <a:pt x="1184" y="84"/>
                  <a:pt x="1188" y="84"/>
                </a:cubicBezTo>
                <a:cubicBezTo>
                  <a:pt x="1200" y="84"/>
                  <a:pt x="1209" y="72"/>
                  <a:pt x="1218" y="47"/>
                </a:cubicBezTo>
                <a:cubicBezTo>
                  <a:pt x="1226" y="22"/>
                  <a:pt x="1247" y="11"/>
                  <a:pt x="1247" y="32"/>
                </a:cubicBezTo>
                <a:cubicBezTo>
                  <a:pt x="1247" y="38"/>
                  <a:pt x="1252" y="45"/>
                  <a:pt x="1259" y="47"/>
                </a:cubicBezTo>
                <a:cubicBezTo>
                  <a:pt x="1266" y="50"/>
                  <a:pt x="1274" y="55"/>
                  <a:pt x="1277" y="59"/>
                </a:cubicBezTo>
                <a:cubicBezTo>
                  <a:pt x="1281" y="64"/>
                  <a:pt x="1282" y="64"/>
                  <a:pt x="1282" y="58"/>
                </a:cubicBezTo>
                <a:cubicBezTo>
                  <a:pt x="1282" y="53"/>
                  <a:pt x="1287" y="51"/>
                  <a:pt x="1293" y="54"/>
                </a:cubicBezTo>
                <a:cubicBezTo>
                  <a:pt x="1302" y="57"/>
                  <a:pt x="1303" y="60"/>
                  <a:pt x="1295" y="69"/>
                </a:cubicBezTo>
                <a:cubicBezTo>
                  <a:pt x="1287" y="78"/>
                  <a:pt x="1288" y="79"/>
                  <a:pt x="1300" y="75"/>
                </a:cubicBezTo>
                <a:cubicBezTo>
                  <a:pt x="1309" y="71"/>
                  <a:pt x="1318" y="75"/>
                  <a:pt x="1327" y="85"/>
                </a:cubicBezTo>
                <a:cubicBezTo>
                  <a:pt x="1335" y="93"/>
                  <a:pt x="1340" y="100"/>
                  <a:pt x="1339" y="101"/>
                </a:cubicBezTo>
                <a:cubicBezTo>
                  <a:pt x="1337" y="102"/>
                  <a:pt x="1323" y="111"/>
                  <a:pt x="1306" y="122"/>
                </a:cubicBezTo>
                <a:cubicBezTo>
                  <a:pt x="1277" y="141"/>
                  <a:pt x="1276" y="141"/>
                  <a:pt x="1254" y="130"/>
                </a:cubicBezTo>
                <a:cubicBezTo>
                  <a:pt x="1221" y="113"/>
                  <a:pt x="1207" y="128"/>
                  <a:pt x="1238" y="146"/>
                </a:cubicBezTo>
                <a:cubicBezTo>
                  <a:pt x="1251" y="152"/>
                  <a:pt x="1260" y="162"/>
                  <a:pt x="1258" y="167"/>
                </a:cubicBezTo>
                <a:cubicBezTo>
                  <a:pt x="1256" y="172"/>
                  <a:pt x="1259" y="173"/>
                  <a:pt x="1265" y="171"/>
                </a:cubicBezTo>
                <a:cubicBezTo>
                  <a:pt x="1277" y="167"/>
                  <a:pt x="1279" y="179"/>
                  <a:pt x="1268" y="186"/>
                </a:cubicBezTo>
                <a:cubicBezTo>
                  <a:pt x="1264" y="189"/>
                  <a:pt x="1261" y="194"/>
                  <a:pt x="1261" y="198"/>
                </a:cubicBezTo>
                <a:cubicBezTo>
                  <a:pt x="1261" y="203"/>
                  <a:pt x="1265" y="202"/>
                  <a:pt x="1272" y="196"/>
                </a:cubicBezTo>
                <a:cubicBezTo>
                  <a:pt x="1282" y="189"/>
                  <a:pt x="1285" y="189"/>
                  <a:pt x="1290" y="197"/>
                </a:cubicBezTo>
                <a:cubicBezTo>
                  <a:pt x="1301" y="214"/>
                  <a:pt x="1298" y="224"/>
                  <a:pt x="1276" y="235"/>
                </a:cubicBezTo>
                <a:cubicBezTo>
                  <a:pt x="1264" y="241"/>
                  <a:pt x="1253" y="254"/>
                  <a:pt x="1251" y="264"/>
                </a:cubicBezTo>
                <a:cubicBezTo>
                  <a:pt x="1247" y="278"/>
                  <a:pt x="1244" y="281"/>
                  <a:pt x="1238" y="276"/>
                </a:cubicBezTo>
                <a:cubicBezTo>
                  <a:pt x="1233" y="270"/>
                  <a:pt x="1235" y="262"/>
                  <a:pt x="1246" y="247"/>
                </a:cubicBezTo>
                <a:cubicBezTo>
                  <a:pt x="1267" y="218"/>
                  <a:pt x="1260" y="196"/>
                  <a:pt x="1219" y="162"/>
                </a:cubicBezTo>
                <a:cubicBezTo>
                  <a:pt x="1185" y="134"/>
                  <a:pt x="1185" y="134"/>
                  <a:pt x="1185" y="134"/>
                </a:cubicBezTo>
                <a:cubicBezTo>
                  <a:pt x="1164" y="148"/>
                  <a:pt x="1164" y="148"/>
                  <a:pt x="1164" y="148"/>
                </a:cubicBezTo>
                <a:cubicBezTo>
                  <a:pt x="1153" y="156"/>
                  <a:pt x="1131" y="165"/>
                  <a:pt x="1116" y="169"/>
                </a:cubicBezTo>
                <a:cubicBezTo>
                  <a:pt x="1100" y="173"/>
                  <a:pt x="1090" y="178"/>
                  <a:pt x="1092" y="180"/>
                </a:cubicBezTo>
                <a:cubicBezTo>
                  <a:pt x="1094" y="182"/>
                  <a:pt x="1089" y="199"/>
                  <a:pt x="1081" y="217"/>
                </a:cubicBezTo>
                <a:cubicBezTo>
                  <a:pt x="1072" y="238"/>
                  <a:pt x="1069" y="257"/>
                  <a:pt x="1071" y="272"/>
                </a:cubicBezTo>
                <a:cubicBezTo>
                  <a:pt x="1075" y="290"/>
                  <a:pt x="1073" y="295"/>
                  <a:pt x="1061" y="299"/>
                </a:cubicBezTo>
                <a:cubicBezTo>
                  <a:pt x="1053" y="301"/>
                  <a:pt x="1043" y="311"/>
                  <a:pt x="1039" y="320"/>
                </a:cubicBezTo>
                <a:cubicBezTo>
                  <a:pt x="1031" y="341"/>
                  <a:pt x="1028" y="341"/>
                  <a:pt x="1001" y="324"/>
                </a:cubicBezTo>
                <a:cubicBezTo>
                  <a:pt x="980" y="310"/>
                  <a:pt x="980" y="310"/>
                  <a:pt x="960" y="324"/>
                </a:cubicBezTo>
                <a:cubicBezTo>
                  <a:pt x="933" y="343"/>
                  <a:pt x="913" y="332"/>
                  <a:pt x="887" y="287"/>
                </a:cubicBezTo>
                <a:cubicBezTo>
                  <a:pt x="869" y="256"/>
                  <a:pt x="864" y="252"/>
                  <a:pt x="849" y="256"/>
                </a:cubicBezTo>
                <a:cubicBezTo>
                  <a:pt x="839" y="259"/>
                  <a:pt x="826" y="265"/>
                  <a:pt x="820" y="271"/>
                </a:cubicBezTo>
                <a:cubicBezTo>
                  <a:pt x="815" y="277"/>
                  <a:pt x="804" y="281"/>
                  <a:pt x="796" y="281"/>
                </a:cubicBezTo>
                <a:cubicBezTo>
                  <a:pt x="780" y="281"/>
                  <a:pt x="780" y="282"/>
                  <a:pt x="790" y="305"/>
                </a:cubicBezTo>
                <a:cubicBezTo>
                  <a:pt x="796" y="317"/>
                  <a:pt x="796" y="326"/>
                  <a:pt x="789" y="338"/>
                </a:cubicBezTo>
                <a:cubicBezTo>
                  <a:pt x="784" y="347"/>
                  <a:pt x="780" y="360"/>
                  <a:pt x="781" y="367"/>
                </a:cubicBezTo>
                <a:cubicBezTo>
                  <a:pt x="782" y="374"/>
                  <a:pt x="781" y="380"/>
                  <a:pt x="779" y="380"/>
                </a:cubicBezTo>
                <a:cubicBezTo>
                  <a:pt x="775" y="380"/>
                  <a:pt x="729" y="360"/>
                  <a:pt x="709" y="350"/>
                </a:cubicBezTo>
                <a:cubicBezTo>
                  <a:pt x="690" y="341"/>
                  <a:pt x="682" y="349"/>
                  <a:pt x="682" y="378"/>
                </a:cubicBezTo>
                <a:cubicBezTo>
                  <a:pt x="682" y="414"/>
                  <a:pt x="672" y="428"/>
                  <a:pt x="655" y="417"/>
                </a:cubicBezTo>
                <a:cubicBezTo>
                  <a:pt x="643" y="410"/>
                  <a:pt x="639" y="411"/>
                  <a:pt x="627" y="424"/>
                </a:cubicBezTo>
                <a:cubicBezTo>
                  <a:pt x="619" y="432"/>
                  <a:pt x="610" y="447"/>
                  <a:pt x="607" y="457"/>
                </a:cubicBezTo>
                <a:cubicBezTo>
                  <a:pt x="604" y="467"/>
                  <a:pt x="596" y="479"/>
                  <a:pt x="588" y="486"/>
                </a:cubicBezTo>
                <a:cubicBezTo>
                  <a:pt x="574" y="496"/>
                  <a:pt x="574" y="498"/>
                  <a:pt x="586" y="515"/>
                </a:cubicBezTo>
                <a:cubicBezTo>
                  <a:pt x="598" y="533"/>
                  <a:pt x="597" y="527"/>
                  <a:pt x="575" y="564"/>
                </a:cubicBezTo>
                <a:cubicBezTo>
                  <a:pt x="563" y="586"/>
                  <a:pt x="550" y="605"/>
                  <a:pt x="546" y="607"/>
                </a:cubicBezTo>
                <a:cubicBezTo>
                  <a:pt x="542" y="610"/>
                  <a:pt x="541" y="618"/>
                  <a:pt x="543" y="626"/>
                </a:cubicBezTo>
                <a:cubicBezTo>
                  <a:pt x="549" y="642"/>
                  <a:pt x="537" y="652"/>
                  <a:pt x="514" y="653"/>
                </a:cubicBezTo>
                <a:cubicBezTo>
                  <a:pt x="501" y="653"/>
                  <a:pt x="500" y="658"/>
                  <a:pt x="498" y="707"/>
                </a:cubicBezTo>
                <a:cubicBezTo>
                  <a:pt x="497" y="749"/>
                  <a:pt x="492" y="770"/>
                  <a:pt x="476" y="804"/>
                </a:cubicBezTo>
                <a:cubicBezTo>
                  <a:pt x="456" y="847"/>
                  <a:pt x="456" y="848"/>
                  <a:pt x="469" y="859"/>
                </a:cubicBezTo>
                <a:cubicBezTo>
                  <a:pt x="492" y="879"/>
                  <a:pt x="481" y="911"/>
                  <a:pt x="455" y="903"/>
                </a:cubicBezTo>
                <a:cubicBezTo>
                  <a:pt x="414" y="890"/>
                  <a:pt x="372" y="940"/>
                  <a:pt x="375" y="997"/>
                </a:cubicBezTo>
                <a:cubicBezTo>
                  <a:pt x="375" y="1003"/>
                  <a:pt x="375" y="1017"/>
                  <a:pt x="375" y="1029"/>
                </a:cubicBezTo>
                <a:cubicBezTo>
                  <a:pt x="374" y="1040"/>
                  <a:pt x="374" y="1058"/>
                  <a:pt x="375" y="1067"/>
                </a:cubicBezTo>
                <a:cubicBezTo>
                  <a:pt x="375" y="1077"/>
                  <a:pt x="376" y="1103"/>
                  <a:pt x="377" y="1125"/>
                </a:cubicBezTo>
                <a:cubicBezTo>
                  <a:pt x="378" y="1156"/>
                  <a:pt x="382" y="1168"/>
                  <a:pt x="395" y="1180"/>
                </a:cubicBezTo>
                <a:cubicBezTo>
                  <a:pt x="404" y="1188"/>
                  <a:pt x="411" y="1197"/>
                  <a:pt x="411" y="1201"/>
                </a:cubicBezTo>
                <a:cubicBezTo>
                  <a:pt x="411" y="1215"/>
                  <a:pt x="401" y="1229"/>
                  <a:pt x="392" y="1229"/>
                </a:cubicBezTo>
                <a:cubicBezTo>
                  <a:pt x="384" y="1229"/>
                  <a:pt x="383" y="1234"/>
                  <a:pt x="387" y="1248"/>
                </a:cubicBezTo>
                <a:cubicBezTo>
                  <a:pt x="398" y="1287"/>
                  <a:pt x="392" y="1329"/>
                  <a:pt x="374" y="1343"/>
                </a:cubicBezTo>
                <a:cubicBezTo>
                  <a:pt x="365" y="1350"/>
                  <a:pt x="360" y="1355"/>
                  <a:pt x="363" y="1355"/>
                </a:cubicBezTo>
                <a:cubicBezTo>
                  <a:pt x="367" y="1356"/>
                  <a:pt x="366" y="1360"/>
                  <a:pt x="361" y="1366"/>
                </a:cubicBezTo>
                <a:cubicBezTo>
                  <a:pt x="357" y="1371"/>
                  <a:pt x="355" y="1383"/>
                  <a:pt x="357" y="1392"/>
                </a:cubicBezTo>
                <a:cubicBezTo>
                  <a:pt x="360" y="1401"/>
                  <a:pt x="358" y="1417"/>
                  <a:pt x="354" y="1426"/>
                </a:cubicBezTo>
                <a:cubicBezTo>
                  <a:pt x="350" y="1437"/>
                  <a:pt x="347" y="1439"/>
                  <a:pt x="347" y="1432"/>
                </a:cubicBezTo>
                <a:cubicBezTo>
                  <a:pt x="347" y="1426"/>
                  <a:pt x="338" y="1418"/>
                  <a:pt x="329" y="1416"/>
                </a:cubicBezTo>
                <a:cubicBezTo>
                  <a:pt x="310" y="1412"/>
                  <a:pt x="308" y="1406"/>
                  <a:pt x="310" y="1364"/>
                </a:cubicBezTo>
                <a:cubicBezTo>
                  <a:pt x="310" y="1352"/>
                  <a:pt x="308" y="1342"/>
                  <a:pt x="304" y="1342"/>
                </a:cubicBezTo>
                <a:cubicBezTo>
                  <a:pt x="291" y="1342"/>
                  <a:pt x="283" y="1361"/>
                  <a:pt x="287" y="1386"/>
                </a:cubicBezTo>
                <a:cubicBezTo>
                  <a:pt x="291" y="1413"/>
                  <a:pt x="279" y="1436"/>
                  <a:pt x="267" y="1429"/>
                </a:cubicBezTo>
                <a:cubicBezTo>
                  <a:pt x="263" y="1426"/>
                  <a:pt x="254" y="1431"/>
                  <a:pt x="247" y="1439"/>
                </a:cubicBezTo>
                <a:cubicBezTo>
                  <a:pt x="240" y="1447"/>
                  <a:pt x="230" y="1454"/>
                  <a:pt x="225" y="1454"/>
                </a:cubicBezTo>
                <a:cubicBezTo>
                  <a:pt x="221" y="1454"/>
                  <a:pt x="219" y="1457"/>
                  <a:pt x="222" y="1461"/>
                </a:cubicBezTo>
                <a:cubicBezTo>
                  <a:pt x="226" y="1469"/>
                  <a:pt x="183" y="1513"/>
                  <a:pt x="177" y="1507"/>
                </a:cubicBezTo>
                <a:cubicBezTo>
                  <a:pt x="175" y="1505"/>
                  <a:pt x="169" y="1509"/>
                  <a:pt x="163" y="1514"/>
                </a:cubicBezTo>
                <a:cubicBezTo>
                  <a:pt x="152" y="1525"/>
                  <a:pt x="93" y="1529"/>
                  <a:pt x="99" y="1518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10267527" y="5807497"/>
            <a:ext cx="1835331" cy="765645"/>
          </a:xfrm>
          <a:custGeom>
            <a:avLst/>
            <a:gdLst/>
            <a:ahLst/>
            <a:cxnLst>
              <a:cxn ang="0">
                <a:pos x="504" y="358"/>
              </a:cxn>
              <a:cxn ang="0">
                <a:pos x="462" y="345"/>
              </a:cxn>
              <a:cxn ang="0">
                <a:pos x="355" y="380"/>
              </a:cxn>
              <a:cxn ang="0">
                <a:pos x="229" y="330"/>
              </a:cxn>
              <a:cxn ang="0">
                <a:pos x="170" y="374"/>
              </a:cxn>
              <a:cxn ang="0">
                <a:pos x="136" y="340"/>
              </a:cxn>
              <a:cxn ang="0">
                <a:pos x="88" y="320"/>
              </a:cxn>
              <a:cxn ang="0">
                <a:pos x="59" y="298"/>
              </a:cxn>
              <a:cxn ang="0">
                <a:pos x="57" y="270"/>
              </a:cxn>
              <a:cxn ang="0">
                <a:pos x="35" y="249"/>
              </a:cxn>
              <a:cxn ang="0">
                <a:pos x="43" y="232"/>
              </a:cxn>
              <a:cxn ang="0">
                <a:pos x="39" y="192"/>
              </a:cxn>
              <a:cxn ang="0">
                <a:pos x="23" y="163"/>
              </a:cxn>
              <a:cxn ang="0">
                <a:pos x="114" y="112"/>
              </a:cxn>
              <a:cxn ang="0">
                <a:pos x="168" y="94"/>
              </a:cxn>
              <a:cxn ang="0">
                <a:pos x="150" y="63"/>
              </a:cxn>
              <a:cxn ang="0">
                <a:pos x="261" y="60"/>
              </a:cxn>
              <a:cxn ang="0">
                <a:pos x="437" y="3"/>
              </a:cxn>
              <a:cxn ang="0">
                <a:pos x="490" y="26"/>
              </a:cxn>
              <a:cxn ang="0">
                <a:pos x="525" y="53"/>
              </a:cxn>
              <a:cxn ang="0">
                <a:pos x="651" y="71"/>
              </a:cxn>
              <a:cxn ang="0">
                <a:pos x="771" y="53"/>
              </a:cxn>
              <a:cxn ang="0">
                <a:pos x="871" y="61"/>
              </a:cxn>
              <a:cxn ang="0">
                <a:pos x="885" y="111"/>
              </a:cxn>
              <a:cxn ang="0">
                <a:pos x="914" y="137"/>
              </a:cxn>
              <a:cxn ang="0">
                <a:pos x="917" y="168"/>
              </a:cxn>
              <a:cxn ang="0">
                <a:pos x="921" y="263"/>
              </a:cxn>
              <a:cxn ang="0">
                <a:pos x="938" y="294"/>
              </a:cxn>
              <a:cxn ang="0">
                <a:pos x="839" y="310"/>
              </a:cxn>
              <a:cxn ang="0">
                <a:pos x="811" y="309"/>
              </a:cxn>
              <a:cxn ang="0">
                <a:pos x="707" y="330"/>
              </a:cxn>
              <a:cxn ang="0">
                <a:pos x="589" y="336"/>
              </a:cxn>
              <a:cxn ang="0">
                <a:pos x="528" y="338"/>
              </a:cxn>
              <a:cxn ang="0">
                <a:pos x="515" y="380"/>
              </a:cxn>
            </a:cxnLst>
            <a:rect l="0" t="0" r="r" b="b"/>
            <a:pathLst>
              <a:path w="941" h="393">
                <a:moveTo>
                  <a:pt x="497" y="382"/>
                </a:moveTo>
                <a:cubicBezTo>
                  <a:pt x="494" y="375"/>
                  <a:pt x="497" y="365"/>
                  <a:pt x="504" y="358"/>
                </a:cubicBezTo>
                <a:cubicBezTo>
                  <a:pt x="524" y="335"/>
                  <a:pt x="504" y="320"/>
                  <a:pt x="482" y="341"/>
                </a:cubicBezTo>
                <a:cubicBezTo>
                  <a:pt x="473" y="350"/>
                  <a:pt x="468" y="351"/>
                  <a:pt x="462" y="345"/>
                </a:cubicBezTo>
                <a:cubicBezTo>
                  <a:pt x="451" y="334"/>
                  <a:pt x="425" y="335"/>
                  <a:pt x="414" y="348"/>
                </a:cubicBezTo>
                <a:cubicBezTo>
                  <a:pt x="403" y="361"/>
                  <a:pt x="383" y="372"/>
                  <a:pt x="355" y="380"/>
                </a:cubicBezTo>
                <a:cubicBezTo>
                  <a:pt x="338" y="385"/>
                  <a:pt x="331" y="383"/>
                  <a:pt x="317" y="369"/>
                </a:cubicBezTo>
                <a:cubicBezTo>
                  <a:pt x="302" y="354"/>
                  <a:pt x="247" y="330"/>
                  <a:pt x="229" y="330"/>
                </a:cubicBezTo>
                <a:cubicBezTo>
                  <a:pt x="225" y="330"/>
                  <a:pt x="221" y="337"/>
                  <a:pt x="220" y="346"/>
                </a:cubicBezTo>
                <a:cubicBezTo>
                  <a:pt x="217" y="364"/>
                  <a:pt x="190" y="379"/>
                  <a:pt x="170" y="374"/>
                </a:cubicBezTo>
                <a:cubicBezTo>
                  <a:pt x="162" y="372"/>
                  <a:pt x="153" y="363"/>
                  <a:pt x="149" y="353"/>
                </a:cubicBezTo>
                <a:cubicBezTo>
                  <a:pt x="146" y="344"/>
                  <a:pt x="140" y="338"/>
                  <a:pt x="136" y="340"/>
                </a:cubicBezTo>
                <a:cubicBezTo>
                  <a:pt x="132" y="342"/>
                  <a:pt x="125" y="338"/>
                  <a:pt x="119" y="330"/>
                </a:cubicBezTo>
                <a:cubicBezTo>
                  <a:pt x="111" y="318"/>
                  <a:pt x="104" y="316"/>
                  <a:pt x="88" y="320"/>
                </a:cubicBezTo>
                <a:cubicBezTo>
                  <a:pt x="77" y="323"/>
                  <a:pt x="70" y="323"/>
                  <a:pt x="72" y="320"/>
                </a:cubicBezTo>
                <a:cubicBezTo>
                  <a:pt x="75" y="317"/>
                  <a:pt x="69" y="307"/>
                  <a:pt x="59" y="298"/>
                </a:cubicBezTo>
                <a:cubicBezTo>
                  <a:pt x="49" y="288"/>
                  <a:pt x="44" y="281"/>
                  <a:pt x="49" y="281"/>
                </a:cubicBezTo>
                <a:cubicBezTo>
                  <a:pt x="53" y="281"/>
                  <a:pt x="57" y="276"/>
                  <a:pt x="57" y="270"/>
                </a:cubicBezTo>
                <a:cubicBezTo>
                  <a:pt x="57" y="264"/>
                  <a:pt x="52" y="260"/>
                  <a:pt x="46" y="260"/>
                </a:cubicBezTo>
                <a:cubicBezTo>
                  <a:pt x="40" y="260"/>
                  <a:pt x="35" y="255"/>
                  <a:pt x="35" y="249"/>
                </a:cubicBezTo>
                <a:cubicBezTo>
                  <a:pt x="35" y="243"/>
                  <a:pt x="39" y="239"/>
                  <a:pt x="44" y="238"/>
                </a:cubicBezTo>
                <a:cubicBezTo>
                  <a:pt x="51" y="238"/>
                  <a:pt x="50" y="236"/>
                  <a:pt x="43" y="232"/>
                </a:cubicBezTo>
                <a:cubicBezTo>
                  <a:pt x="35" y="227"/>
                  <a:pt x="34" y="224"/>
                  <a:pt x="42" y="215"/>
                </a:cubicBezTo>
                <a:cubicBezTo>
                  <a:pt x="50" y="206"/>
                  <a:pt x="49" y="202"/>
                  <a:pt x="39" y="192"/>
                </a:cubicBezTo>
                <a:cubicBezTo>
                  <a:pt x="30" y="183"/>
                  <a:pt x="29" y="179"/>
                  <a:pt x="37" y="170"/>
                </a:cubicBezTo>
                <a:cubicBezTo>
                  <a:pt x="45" y="160"/>
                  <a:pt x="43" y="159"/>
                  <a:pt x="23" y="163"/>
                </a:cubicBezTo>
                <a:cubicBezTo>
                  <a:pt x="4" y="167"/>
                  <a:pt x="0" y="166"/>
                  <a:pt x="0" y="156"/>
                </a:cubicBezTo>
                <a:cubicBezTo>
                  <a:pt x="0" y="125"/>
                  <a:pt x="32" y="113"/>
                  <a:pt x="114" y="112"/>
                </a:cubicBezTo>
                <a:cubicBezTo>
                  <a:pt x="140" y="111"/>
                  <a:pt x="156" y="109"/>
                  <a:pt x="150" y="107"/>
                </a:cubicBezTo>
                <a:cubicBezTo>
                  <a:pt x="143" y="104"/>
                  <a:pt x="149" y="99"/>
                  <a:pt x="168" y="94"/>
                </a:cubicBezTo>
                <a:cubicBezTo>
                  <a:pt x="184" y="89"/>
                  <a:pt x="190" y="85"/>
                  <a:pt x="182" y="84"/>
                </a:cubicBezTo>
                <a:cubicBezTo>
                  <a:pt x="168" y="84"/>
                  <a:pt x="150" y="72"/>
                  <a:pt x="150" y="63"/>
                </a:cubicBezTo>
                <a:cubicBezTo>
                  <a:pt x="150" y="58"/>
                  <a:pt x="208" y="61"/>
                  <a:pt x="237" y="67"/>
                </a:cubicBezTo>
                <a:cubicBezTo>
                  <a:pt x="251" y="70"/>
                  <a:pt x="258" y="68"/>
                  <a:pt x="261" y="60"/>
                </a:cubicBezTo>
                <a:cubicBezTo>
                  <a:pt x="269" y="41"/>
                  <a:pt x="354" y="6"/>
                  <a:pt x="392" y="7"/>
                </a:cubicBezTo>
                <a:cubicBezTo>
                  <a:pt x="410" y="8"/>
                  <a:pt x="430" y="6"/>
                  <a:pt x="437" y="3"/>
                </a:cubicBezTo>
                <a:cubicBezTo>
                  <a:pt x="445" y="0"/>
                  <a:pt x="450" y="3"/>
                  <a:pt x="453" y="12"/>
                </a:cubicBezTo>
                <a:cubicBezTo>
                  <a:pt x="458" y="28"/>
                  <a:pt x="483" y="37"/>
                  <a:pt x="490" y="26"/>
                </a:cubicBezTo>
                <a:cubicBezTo>
                  <a:pt x="492" y="23"/>
                  <a:pt x="498" y="27"/>
                  <a:pt x="503" y="36"/>
                </a:cubicBezTo>
                <a:cubicBezTo>
                  <a:pt x="507" y="45"/>
                  <a:pt x="517" y="53"/>
                  <a:pt x="525" y="53"/>
                </a:cubicBezTo>
                <a:cubicBezTo>
                  <a:pt x="533" y="53"/>
                  <a:pt x="549" y="58"/>
                  <a:pt x="561" y="62"/>
                </a:cubicBezTo>
                <a:cubicBezTo>
                  <a:pt x="594" y="76"/>
                  <a:pt x="624" y="79"/>
                  <a:pt x="651" y="71"/>
                </a:cubicBezTo>
                <a:cubicBezTo>
                  <a:pt x="668" y="67"/>
                  <a:pt x="681" y="67"/>
                  <a:pt x="689" y="72"/>
                </a:cubicBezTo>
                <a:cubicBezTo>
                  <a:pt x="703" y="79"/>
                  <a:pt x="753" y="68"/>
                  <a:pt x="771" y="53"/>
                </a:cubicBezTo>
                <a:cubicBezTo>
                  <a:pt x="777" y="48"/>
                  <a:pt x="797" y="42"/>
                  <a:pt x="816" y="40"/>
                </a:cubicBezTo>
                <a:cubicBezTo>
                  <a:pt x="847" y="37"/>
                  <a:pt x="851" y="38"/>
                  <a:pt x="871" y="61"/>
                </a:cubicBezTo>
                <a:cubicBezTo>
                  <a:pt x="886" y="78"/>
                  <a:pt x="891" y="88"/>
                  <a:pt x="886" y="93"/>
                </a:cubicBezTo>
                <a:cubicBezTo>
                  <a:pt x="882" y="97"/>
                  <a:pt x="882" y="105"/>
                  <a:pt x="885" y="111"/>
                </a:cubicBezTo>
                <a:cubicBezTo>
                  <a:pt x="889" y="118"/>
                  <a:pt x="893" y="126"/>
                  <a:pt x="894" y="130"/>
                </a:cubicBezTo>
                <a:cubicBezTo>
                  <a:pt x="895" y="133"/>
                  <a:pt x="904" y="137"/>
                  <a:pt x="914" y="137"/>
                </a:cubicBezTo>
                <a:cubicBezTo>
                  <a:pt x="931" y="137"/>
                  <a:pt x="933" y="140"/>
                  <a:pt x="930" y="161"/>
                </a:cubicBezTo>
                <a:cubicBezTo>
                  <a:pt x="929" y="165"/>
                  <a:pt x="923" y="168"/>
                  <a:pt x="917" y="168"/>
                </a:cubicBezTo>
                <a:cubicBezTo>
                  <a:pt x="909" y="168"/>
                  <a:pt x="907" y="172"/>
                  <a:pt x="910" y="180"/>
                </a:cubicBezTo>
                <a:cubicBezTo>
                  <a:pt x="923" y="213"/>
                  <a:pt x="929" y="255"/>
                  <a:pt x="921" y="263"/>
                </a:cubicBezTo>
                <a:cubicBezTo>
                  <a:pt x="916" y="270"/>
                  <a:pt x="917" y="273"/>
                  <a:pt x="924" y="276"/>
                </a:cubicBezTo>
                <a:cubicBezTo>
                  <a:pt x="929" y="278"/>
                  <a:pt x="935" y="286"/>
                  <a:pt x="938" y="294"/>
                </a:cubicBezTo>
                <a:cubicBezTo>
                  <a:pt x="941" y="308"/>
                  <a:pt x="939" y="308"/>
                  <a:pt x="892" y="306"/>
                </a:cubicBezTo>
                <a:cubicBezTo>
                  <a:pt x="865" y="304"/>
                  <a:pt x="841" y="306"/>
                  <a:pt x="839" y="310"/>
                </a:cubicBezTo>
                <a:cubicBezTo>
                  <a:pt x="836" y="314"/>
                  <a:pt x="831" y="314"/>
                  <a:pt x="825" y="309"/>
                </a:cubicBezTo>
                <a:cubicBezTo>
                  <a:pt x="818" y="304"/>
                  <a:pt x="814" y="303"/>
                  <a:pt x="811" y="309"/>
                </a:cubicBezTo>
                <a:cubicBezTo>
                  <a:pt x="808" y="313"/>
                  <a:pt x="792" y="316"/>
                  <a:pt x="775" y="316"/>
                </a:cubicBezTo>
                <a:cubicBezTo>
                  <a:pt x="758" y="316"/>
                  <a:pt x="727" y="322"/>
                  <a:pt x="707" y="330"/>
                </a:cubicBezTo>
                <a:cubicBezTo>
                  <a:pt x="675" y="342"/>
                  <a:pt x="666" y="343"/>
                  <a:pt x="642" y="336"/>
                </a:cubicBezTo>
                <a:cubicBezTo>
                  <a:pt x="620" y="329"/>
                  <a:pt x="608" y="329"/>
                  <a:pt x="589" y="336"/>
                </a:cubicBezTo>
                <a:cubicBezTo>
                  <a:pt x="570" y="343"/>
                  <a:pt x="561" y="343"/>
                  <a:pt x="549" y="337"/>
                </a:cubicBezTo>
                <a:cubicBezTo>
                  <a:pt x="537" y="330"/>
                  <a:pt x="532" y="331"/>
                  <a:pt x="528" y="338"/>
                </a:cubicBezTo>
                <a:cubicBezTo>
                  <a:pt x="524" y="343"/>
                  <a:pt x="523" y="352"/>
                  <a:pt x="525" y="357"/>
                </a:cubicBezTo>
                <a:cubicBezTo>
                  <a:pt x="527" y="362"/>
                  <a:pt x="522" y="372"/>
                  <a:pt x="515" y="380"/>
                </a:cubicBezTo>
                <a:cubicBezTo>
                  <a:pt x="503" y="393"/>
                  <a:pt x="501" y="393"/>
                  <a:pt x="497" y="382"/>
                </a:cubicBezTo>
                <a:close/>
              </a:path>
            </a:pathLst>
          </a:custGeom>
          <a:solidFill>
            <a:srgbClr val="3EB8CD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7" name="Freeform 8"/>
          <p:cNvSpPr>
            <a:spLocks/>
          </p:cNvSpPr>
          <p:nvPr/>
        </p:nvSpPr>
        <p:spPr bwMode="auto">
          <a:xfrm>
            <a:off x="9765972" y="6286857"/>
            <a:ext cx="235242" cy="224144"/>
          </a:xfrm>
          <a:custGeom>
            <a:avLst/>
            <a:gdLst/>
            <a:ahLst/>
            <a:cxnLst>
              <a:cxn ang="0">
                <a:pos x="56" y="96"/>
              </a:cxn>
              <a:cxn ang="0">
                <a:pos x="38" y="84"/>
              </a:cxn>
              <a:cxn ang="0">
                <a:pos x="29" y="65"/>
              </a:cxn>
              <a:cxn ang="0">
                <a:pos x="18" y="42"/>
              </a:cxn>
              <a:cxn ang="0">
                <a:pos x="0" y="26"/>
              </a:cxn>
              <a:cxn ang="0">
                <a:pos x="15" y="13"/>
              </a:cxn>
              <a:cxn ang="0">
                <a:pos x="38" y="0"/>
              </a:cxn>
              <a:cxn ang="0">
                <a:pos x="102" y="39"/>
              </a:cxn>
              <a:cxn ang="0">
                <a:pos x="114" y="45"/>
              </a:cxn>
              <a:cxn ang="0">
                <a:pos x="121" y="48"/>
              </a:cxn>
              <a:cxn ang="0">
                <a:pos x="92" y="49"/>
              </a:cxn>
              <a:cxn ang="0">
                <a:pos x="88" y="69"/>
              </a:cxn>
              <a:cxn ang="0">
                <a:pos x="81" y="97"/>
              </a:cxn>
              <a:cxn ang="0">
                <a:pos x="71" y="102"/>
              </a:cxn>
              <a:cxn ang="0">
                <a:pos x="56" y="96"/>
              </a:cxn>
            </a:cxnLst>
            <a:rect l="0" t="0" r="r" b="b"/>
            <a:pathLst>
              <a:path w="121" h="115">
                <a:moveTo>
                  <a:pt x="56" y="96"/>
                </a:moveTo>
                <a:cubicBezTo>
                  <a:pt x="50" y="82"/>
                  <a:pt x="45" y="79"/>
                  <a:pt x="38" y="84"/>
                </a:cubicBezTo>
                <a:cubicBezTo>
                  <a:pt x="28" y="93"/>
                  <a:pt x="19" y="75"/>
                  <a:pt x="29" y="65"/>
                </a:cubicBezTo>
                <a:cubicBezTo>
                  <a:pt x="33" y="61"/>
                  <a:pt x="29" y="52"/>
                  <a:pt x="18" y="42"/>
                </a:cubicBezTo>
                <a:cubicBezTo>
                  <a:pt x="0" y="26"/>
                  <a:pt x="0" y="26"/>
                  <a:pt x="0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23" y="5"/>
                  <a:pt x="34" y="0"/>
                  <a:pt x="38" y="0"/>
                </a:cubicBezTo>
                <a:cubicBezTo>
                  <a:pt x="50" y="0"/>
                  <a:pt x="95" y="28"/>
                  <a:pt x="102" y="39"/>
                </a:cubicBezTo>
                <a:cubicBezTo>
                  <a:pt x="105" y="45"/>
                  <a:pt x="111" y="47"/>
                  <a:pt x="114" y="45"/>
                </a:cubicBezTo>
                <a:cubicBezTo>
                  <a:pt x="118" y="43"/>
                  <a:pt x="121" y="44"/>
                  <a:pt x="121" y="48"/>
                </a:cubicBezTo>
                <a:cubicBezTo>
                  <a:pt x="121" y="58"/>
                  <a:pt x="110" y="58"/>
                  <a:pt x="92" y="49"/>
                </a:cubicBezTo>
                <a:cubicBezTo>
                  <a:pt x="75" y="40"/>
                  <a:pt x="75" y="43"/>
                  <a:pt x="88" y="69"/>
                </a:cubicBezTo>
                <a:cubicBezTo>
                  <a:pt x="99" y="89"/>
                  <a:pt x="93" y="115"/>
                  <a:pt x="81" y="97"/>
                </a:cubicBezTo>
                <a:cubicBezTo>
                  <a:pt x="77" y="91"/>
                  <a:pt x="74" y="92"/>
                  <a:pt x="71" y="102"/>
                </a:cubicBezTo>
                <a:cubicBezTo>
                  <a:pt x="66" y="114"/>
                  <a:pt x="65" y="114"/>
                  <a:pt x="56" y="96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8" name="Freeform 14"/>
          <p:cNvSpPr>
            <a:spLocks/>
          </p:cNvSpPr>
          <p:nvPr/>
        </p:nvSpPr>
        <p:spPr bwMode="auto">
          <a:xfrm>
            <a:off x="9577338" y="5736480"/>
            <a:ext cx="168663" cy="372836"/>
          </a:xfrm>
          <a:custGeom>
            <a:avLst/>
            <a:gdLst/>
            <a:ahLst/>
            <a:cxnLst>
              <a:cxn ang="0">
                <a:pos x="38" y="182"/>
              </a:cxn>
              <a:cxn ang="0">
                <a:pos x="23" y="162"/>
              </a:cxn>
              <a:cxn ang="0">
                <a:pos x="12" y="150"/>
              </a:cxn>
              <a:cxn ang="0">
                <a:pos x="10" y="134"/>
              </a:cxn>
              <a:cxn ang="0">
                <a:pos x="8" y="117"/>
              </a:cxn>
              <a:cxn ang="0">
                <a:pos x="8" y="33"/>
              </a:cxn>
              <a:cxn ang="0">
                <a:pos x="30" y="6"/>
              </a:cxn>
              <a:cxn ang="0">
                <a:pos x="62" y="60"/>
              </a:cxn>
              <a:cxn ang="0">
                <a:pos x="74" y="109"/>
              </a:cxn>
              <a:cxn ang="0">
                <a:pos x="82" y="134"/>
              </a:cxn>
              <a:cxn ang="0">
                <a:pos x="71" y="146"/>
              </a:cxn>
              <a:cxn ang="0">
                <a:pos x="53" y="176"/>
              </a:cxn>
              <a:cxn ang="0">
                <a:pos x="38" y="182"/>
              </a:cxn>
            </a:cxnLst>
            <a:rect l="0" t="0" r="r" b="b"/>
            <a:pathLst>
              <a:path w="86" h="191">
                <a:moveTo>
                  <a:pt x="38" y="182"/>
                </a:moveTo>
                <a:cubicBezTo>
                  <a:pt x="38" y="175"/>
                  <a:pt x="32" y="166"/>
                  <a:pt x="23" y="162"/>
                </a:cubicBezTo>
                <a:cubicBezTo>
                  <a:pt x="15" y="157"/>
                  <a:pt x="10" y="152"/>
                  <a:pt x="12" y="150"/>
                </a:cubicBezTo>
                <a:cubicBezTo>
                  <a:pt x="15" y="148"/>
                  <a:pt x="13" y="141"/>
                  <a:pt x="10" y="134"/>
                </a:cubicBezTo>
                <a:cubicBezTo>
                  <a:pt x="6" y="127"/>
                  <a:pt x="5" y="120"/>
                  <a:pt x="8" y="117"/>
                </a:cubicBezTo>
                <a:cubicBezTo>
                  <a:pt x="15" y="110"/>
                  <a:pt x="15" y="47"/>
                  <a:pt x="8" y="33"/>
                </a:cubicBezTo>
                <a:cubicBezTo>
                  <a:pt x="0" y="17"/>
                  <a:pt x="13" y="0"/>
                  <a:pt x="30" y="6"/>
                </a:cubicBezTo>
                <a:cubicBezTo>
                  <a:pt x="54" y="14"/>
                  <a:pt x="66" y="35"/>
                  <a:pt x="62" y="60"/>
                </a:cubicBezTo>
                <a:cubicBezTo>
                  <a:pt x="59" y="77"/>
                  <a:pt x="62" y="91"/>
                  <a:pt x="74" y="109"/>
                </a:cubicBezTo>
                <a:cubicBezTo>
                  <a:pt x="82" y="123"/>
                  <a:pt x="86" y="134"/>
                  <a:pt x="82" y="134"/>
                </a:cubicBezTo>
                <a:cubicBezTo>
                  <a:pt x="78" y="134"/>
                  <a:pt x="73" y="140"/>
                  <a:pt x="71" y="146"/>
                </a:cubicBezTo>
                <a:cubicBezTo>
                  <a:pt x="69" y="153"/>
                  <a:pt x="60" y="167"/>
                  <a:pt x="53" y="176"/>
                </a:cubicBezTo>
                <a:cubicBezTo>
                  <a:pt x="42" y="190"/>
                  <a:pt x="39" y="191"/>
                  <a:pt x="38" y="182"/>
                </a:cubicBezTo>
                <a:close/>
              </a:path>
            </a:pathLst>
          </a:custGeom>
          <a:solidFill>
            <a:srgbClr val="9F9F9F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9708273" y="5771989"/>
            <a:ext cx="246339" cy="186418"/>
          </a:xfrm>
          <a:custGeom>
            <a:avLst/>
            <a:gdLst/>
            <a:ahLst/>
            <a:cxnLst>
              <a:cxn ang="0">
                <a:pos x="11" y="84"/>
              </a:cxn>
              <a:cxn ang="0">
                <a:pos x="0" y="56"/>
              </a:cxn>
              <a:cxn ang="0">
                <a:pos x="30" y="15"/>
              </a:cxn>
              <a:cxn ang="0">
                <a:pos x="36" y="12"/>
              </a:cxn>
              <a:cxn ang="0">
                <a:pos x="102" y="16"/>
              </a:cxn>
              <a:cxn ang="0">
                <a:pos x="87" y="74"/>
              </a:cxn>
              <a:cxn ang="0">
                <a:pos x="66" y="83"/>
              </a:cxn>
              <a:cxn ang="0">
                <a:pos x="11" y="84"/>
              </a:cxn>
            </a:cxnLst>
            <a:rect l="0" t="0" r="r" b="b"/>
            <a:pathLst>
              <a:path w="126" h="96">
                <a:moveTo>
                  <a:pt x="11" y="84"/>
                </a:moveTo>
                <a:cubicBezTo>
                  <a:pt x="5" y="78"/>
                  <a:pt x="0" y="65"/>
                  <a:pt x="0" y="56"/>
                </a:cubicBezTo>
                <a:cubicBezTo>
                  <a:pt x="0" y="37"/>
                  <a:pt x="20" y="9"/>
                  <a:pt x="30" y="15"/>
                </a:cubicBezTo>
                <a:cubicBezTo>
                  <a:pt x="33" y="17"/>
                  <a:pt x="36" y="15"/>
                  <a:pt x="36" y="12"/>
                </a:cubicBezTo>
                <a:cubicBezTo>
                  <a:pt x="36" y="0"/>
                  <a:pt x="91" y="4"/>
                  <a:pt x="102" y="16"/>
                </a:cubicBezTo>
                <a:cubicBezTo>
                  <a:pt x="126" y="44"/>
                  <a:pt x="118" y="74"/>
                  <a:pt x="87" y="74"/>
                </a:cubicBezTo>
                <a:cubicBezTo>
                  <a:pt x="79" y="74"/>
                  <a:pt x="70" y="78"/>
                  <a:pt x="66" y="83"/>
                </a:cubicBezTo>
                <a:cubicBezTo>
                  <a:pt x="54" y="96"/>
                  <a:pt x="24" y="96"/>
                  <a:pt x="11" y="84"/>
                </a:cubicBezTo>
                <a:close/>
              </a:path>
            </a:pathLst>
          </a:custGeom>
          <a:solidFill>
            <a:srgbClr val="9F9F9F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9100195" y="5217173"/>
            <a:ext cx="843320" cy="592542"/>
          </a:xfrm>
          <a:custGeom>
            <a:avLst/>
            <a:gdLst/>
            <a:ahLst/>
            <a:cxnLst>
              <a:cxn ang="0">
                <a:pos x="312" y="294"/>
              </a:cxn>
              <a:cxn ang="0">
                <a:pos x="278" y="264"/>
              </a:cxn>
              <a:cxn ang="0">
                <a:pos x="249" y="277"/>
              </a:cxn>
              <a:cxn ang="0">
                <a:pos x="224" y="282"/>
              </a:cxn>
              <a:cxn ang="0">
                <a:pos x="211" y="238"/>
              </a:cxn>
              <a:cxn ang="0">
                <a:pos x="219" y="227"/>
              </a:cxn>
              <a:cxn ang="0">
                <a:pos x="226" y="221"/>
              </a:cxn>
              <a:cxn ang="0">
                <a:pos x="238" y="214"/>
              </a:cxn>
              <a:cxn ang="0">
                <a:pos x="252" y="203"/>
              </a:cxn>
              <a:cxn ang="0">
                <a:pos x="254" y="185"/>
              </a:cxn>
              <a:cxn ang="0">
                <a:pos x="258" y="174"/>
              </a:cxn>
              <a:cxn ang="0">
                <a:pos x="255" y="154"/>
              </a:cxn>
              <a:cxn ang="0">
                <a:pos x="249" y="127"/>
              </a:cxn>
              <a:cxn ang="0">
                <a:pos x="248" y="102"/>
              </a:cxn>
              <a:cxn ang="0">
                <a:pos x="247" y="91"/>
              </a:cxn>
              <a:cxn ang="0">
                <a:pos x="255" y="84"/>
              </a:cxn>
              <a:cxn ang="0">
                <a:pos x="235" y="91"/>
              </a:cxn>
              <a:cxn ang="0">
                <a:pos x="222" y="97"/>
              </a:cxn>
              <a:cxn ang="0">
                <a:pos x="98" y="82"/>
              </a:cxn>
              <a:cxn ang="0">
                <a:pos x="63" y="95"/>
              </a:cxn>
              <a:cxn ang="0">
                <a:pos x="94" y="157"/>
              </a:cxn>
              <a:cxn ang="0">
                <a:pos x="126" y="203"/>
              </a:cxn>
              <a:cxn ang="0">
                <a:pos x="103" y="201"/>
              </a:cxn>
              <a:cxn ang="0">
                <a:pos x="48" y="153"/>
              </a:cxn>
              <a:cxn ang="0">
                <a:pos x="41" y="137"/>
              </a:cxn>
              <a:cxn ang="0">
                <a:pos x="26" y="111"/>
              </a:cxn>
              <a:cxn ang="0">
                <a:pos x="12" y="86"/>
              </a:cxn>
              <a:cxn ang="0">
                <a:pos x="4" y="63"/>
              </a:cxn>
              <a:cxn ang="0">
                <a:pos x="15" y="62"/>
              </a:cxn>
              <a:cxn ang="0">
                <a:pos x="51" y="56"/>
              </a:cxn>
              <a:cxn ang="0">
                <a:pos x="63" y="42"/>
              </a:cxn>
              <a:cxn ang="0">
                <a:pos x="67" y="27"/>
              </a:cxn>
              <a:cxn ang="0">
                <a:pos x="98" y="3"/>
              </a:cxn>
              <a:cxn ang="0">
                <a:pos x="138" y="23"/>
              </a:cxn>
              <a:cxn ang="0">
                <a:pos x="212" y="42"/>
              </a:cxn>
              <a:cxn ang="0">
                <a:pos x="219" y="38"/>
              </a:cxn>
              <a:cxn ang="0">
                <a:pos x="225" y="51"/>
              </a:cxn>
              <a:cxn ang="0">
                <a:pos x="234" y="77"/>
              </a:cxn>
              <a:cxn ang="0">
                <a:pos x="239" y="64"/>
              </a:cxn>
              <a:cxn ang="0">
                <a:pos x="232" y="42"/>
              </a:cxn>
              <a:cxn ang="0">
                <a:pos x="240" y="30"/>
              </a:cxn>
              <a:cxn ang="0">
                <a:pos x="304" y="34"/>
              </a:cxn>
              <a:cxn ang="0">
                <a:pos x="319" y="59"/>
              </a:cxn>
              <a:cxn ang="0">
                <a:pos x="335" y="78"/>
              </a:cxn>
              <a:cxn ang="0">
                <a:pos x="351" y="100"/>
              </a:cxn>
              <a:cxn ang="0">
                <a:pos x="365" y="122"/>
              </a:cxn>
              <a:cxn ang="0">
                <a:pos x="386" y="136"/>
              </a:cxn>
              <a:cxn ang="0">
                <a:pos x="395" y="135"/>
              </a:cxn>
              <a:cxn ang="0">
                <a:pos x="404" y="126"/>
              </a:cxn>
              <a:cxn ang="0">
                <a:pos x="404" y="165"/>
              </a:cxn>
              <a:cxn ang="0">
                <a:pos x="427" y="221"/>
              </a:cxn>
              <a:cxn ang="0">
                <a:pos x="419" y="236"/>
              </a:cxn>
              <a:cxn ang="0">
                <a:pos x="407" y="260"/>
              </a:cxn>
              <a:cxn ang="0">
                <a:pos x="374" y="282"/>
              </a:cxn>
              <a:cxn ang="0">
                <a:pos x="335" y="292"/>
              </a:cxn>
              <a:cxn ang="0">
                <a:pos x="312" y="294"/>
              </a:cxn>
            </a:cxnLst>
            <a:rect l="0" t="0" r="r" b="b"/>
            <a:pathLst>
              <a:path w="432" h="304">
                <a:moveTo>
                  <a:pt x="312" y="294"/>
                </a:moveTo>
                <a:cubicBezTo>
                  <a:pt x="312" y="283"/>
                  <a:pt x="296" y="269"/>
                  <a:pt x="278" y="264"/>
                </a:cubicBezTo>
                <a:cubicBezTo>
                  <a:pt x="267" y="260"/>
                  <a:pt x="260" y="264"/>
                  <a:pt x="249" y="277"/>
                </a:cubicBezTo>
                <a:cubicBezTo>
                  <a:pt x="236" y="293"/>
                  <a:pt x="234" y="293"/>
                  <a:pt x="224" y="282"/>
                </a:cubicBezTo>
                <a:cubicBezTo>
                  <a:pt x="210" y="266"/>
                  <a:pt x="202" y="238"/>
                  <a:pt x="211" y="238"/>
                </a:cubicBezTo>
                <a:cubicBezTo>
                  <a:pt x="216" y="238"/>
                  <a:pt x="219" y="233"/>
                  <a:pt x="219" y="227"/>
                </a:cubicBezTo>
                <a:cubicBezTo>
                  <a:pt x="219" y="221"/>
                  <a:pt x="222" y="218"/>
                  <a:pt x="226" y="221"/>
                </a:cubicBezTo>
                <a:cubicBezTo>
                  <a:pt x="230" y="223"/>
                  <a:pt x="235" y="220"/>
                  <a:pt x="238" y="214"/>
                </a:cubicBezTo>
                <a:cubicBezTo>
                  <a:pt x="240" y="208"/>
                  <a:pt x="246" y="203"/>
                  <a:pt x="252" y="203"/>
                </a:cubicBezTo>
                <a:cubicBezTo>
                  <a:pt x="264" y="203"/>
                  <a:pt x="265" y="192"/>
                  <a:pt x="254" y="185"/>
                </a:cubicBezTo>
                <a:cubicBezTo>
                  <a:pt x="248" y="182"/>
                  <a:pt x="250" y="178"/>
                  <a:pt x="258" y="174"/>
                </a:cubicBezTo>
                <a:cubicBezTo>
                  <a:pt x="269" y="167"/>
                  <a:pt x="269" y="166"/>
                  <a:pt x="255" y="154"/>
                </a:cubicBezTo>
                <a:cubicBezTo>
                  <a:pt x="242" y="143"/>
                  <a:pt x="241" y="139"/>
                  <a:pt x="249" y="127"/>
                </a:cubicBezTo>
                <a:cubicBezTo>
                  <a:pt x="256" y="116"/>
                  <a:pt x="256" y="111"/>
                  <a:pt x="248" y="102"/>
                </a:cubicBezTo>
                <a:cubicBezTo>
                  <a:pt x="242" y="94"/>
                  <a:pt x="241" y="91"/>
                  <a:pt x="247" y="91"/>
                </a:cubicBezTo>
                <a:cubicBezTo>
                  <a:pt x="251" y="91"/>
                  <a:pt x="255" y="88"/>
                  <a:pt x="255" y="84"/>
                </a:cubicBezTo>
                <a:cubicBezTo>
                  <a:pt x="255" y="71"/>
                  <a:pt x="239" y="76"/>
                  <a:pt x="235" y="91"/>
                </a:cubicBezTo>
                <a:cubicBezTo>
                  <a:pt x="232" y="102"/>
                  <a:pt x="229" y="103"/>
                  <a:pt x="222" y="97"/>
                </a:cubicBezTo>
                <a:cubicBezTo>
                  <a:pt x="213" y="90"/>
                  <a:pt x="181" y="86"/>
                  <a:pt x="98" y="82"/>
                </a:cubicBezTo>
                <a:cubicBezTo>
                  <a:pt x="69" y="80"/>
                  <a:pt x="65" y="82"/>
                  <a:pt x="63" y="95"/>
                </a:cubicBezTo>
                <a:cubicBezTo>
                  <a:pt x="62" y="105"/>
                  <a:pt x="74" y="129"/>
                  <a:pt x="94" y="157"/>
                </a:cubicBezTo>
                <a:cubicBezTo>
                  <a:pt x="126" y="203"/>
                  <a:pt x="126" y="203"/>
                  <a:pt x="126" y="203"/>
                </a:cubicBezTo>
                <a:cubicBezTo>
                  <a:pt x="103" y="201"/>
                  <a:pt x="103" y="201"/>
                  <a:pt x="103" y="201"/>
                </a:cubicBezTo>
                <a:cubicBezTo>
                  <a:pt x="79" y="200"/>
                  <a:pt x="35" y="161"/>
                  <a:pt x="48" y="153"/>
                </a:cubicBezTo>
                <a:cubicBezTo>
                  <a:pt x="52" y="151"/>
                  <a:pt x="48" y="144"/>
                  <a:pt x="41" y="137"/>
                </a:cubicBezTo>
                <a:cubicBezTo>
                  <a:pt x="33" y="129"/>
                  <a:pt x="26" y="118"/>
                  <a:pt x="26" y="111"/>
                </a:cubicBezTo>
                <a:cubicBezTo>
                  <a:pt x="26" y="104"/>
                  <a:pt x="20" y="93"/>
                  <a:pt x="12" y="86"/>
                </a:cubicBezTo>
                <a:cubicBezTo>
                  <a:pt x="3" y="77"/>
                  <a:pt x="0" y="69"/>
                  <a:pt x="4" y="63"/>
                </a:cubicBezTo>
                <a:cubicBezTo>
                  <a:pt x="8" y="57"/>
                  <a:pt x="11" y="56"/>
                  <a:pt x="15" y="62"/>
                </a:cubicBezTo>
                <a:cubicBezTo>
                  <a:pt x="23" y="75"/>
                  <a:pt x="46" y="71"/>
                  <a:pt x="51" y="56"/>
                </a:cubicBezTo>
                <a:cubicBezTo>
                  <a:pt x="54" y="48"/>
                  <a:pt x="59" y="42"/>
                  <a:pt x="63" y="42"/>
                </a:cubicBezTo>
                <a:cubicBezTo>
                  <a:pt x="67" y="42"/>
                  <a:pt x="69" y="35"/>
                  <a:pt x="67" y="27"/>
                </a:cubicBezTo>
                <a:cubicBezTo>
                  <a:pt x="63" y="12"/>
                  <a:pt x="79" y="0"/>
                  <a:pt x="98" y="3"/>
                </a:cubicBezTo>
                <a:cubicBezTo>
                  <a:pt x="105" y="4"/>
                  <a:pt x="122" y="13"/>
                  <a:pt x="138" y="23"/>
                </a:cubicBezTo>
                <a:cubicBezTo>
                  <a:pt x="170" y="44"/>
                  <a:pt x="212" y="55"/>
                  <a:pt x="212" y="42"/>
                </a:cubicBezTo>
                <a:cubicBezTo>
                  <a:pt x="212" y="37"/>
                  <a:pt x="215" y="36"/>
                  <a:pt x="219" y="38"/>
                </a:cubicBezTo>
                <a:cubicBezTo>
                  <a:pt x="223" y="41"/>
                  <a:pt x="226" y="46"/>
                  <a:pt x="225" y="51"/>
                </a:cubicBezTo>
                <a:cubicBezTo>
                  <a:pt x="223" y="68"/>
                  <a:pt x="226" y="77"/>
                  <a:pt x="234" y="77"/>
                </a:cubicBezTo>
                <a:cubicBezTo>
                  <a:pt x="239" y="77"/>
                  <a:pt x="241" y="71"/>
                  <a:pt x="239" y="64"/>
                </a:cubicBezTo>
                <a:cubicBezTo>
                  <a:pt x="237" y="58"/>
                  <a:pt x="234" y="48"/>
                  <a:pt x="232" y="42"/>
                </a:cubicBezTo>
                <a:cubicBezTo>
                  <a:pt x="231" y="37"/>
                  <a:pt x="235" y="32"/>
                  <a:pt x="240" y="30"/>
                </a:cubicBezTo>
                <a:cubicBezTo>
                  <a:pt x="287" y="19"/>
                  <a:pt x="289" y="19"/>
                  <a:pt x="304" y="34"/>
                </a:cubicBezTo>
                <a:cubicBezTo>
                  <a:pt x="312" y="42"/>
                  <a:pt x="319" y="53"/>
                  <a:pt x="319" y="59"/>
                </a:cubicBezTo>
                <a:cubicBezTo>
                  <a:pt x="319" y="65"/>
                  <a:pt x="326" y="73"/>
                  <a:pt x="335" y="78"/>
                </a:cubicBezTo>
                <a:cubicBezTo>
                  <a:pt x="344" y="83"/>
                  <a:pt x="351" y="93"/>
                  <a:pt x="351" y="100"/>
                </a:cubicBezTo>
                <a:cubicBezTo>
                  <a:pt x="351" y="108"/>
                  <a:pt x="358" y="117"/>
                  <a:pt x="365" y="122"/>
                </a:cubicBezTo>
                <a:cubicBezTo>
                  <a:pt x="373" y="126"/>
                  <a:pt x="382" y="133"/>
                  <a:pt x="386" y="136"/>
                </a:cubicBezTo>
                <a:cubicBezTo>
                  <a:pt x="389" y="141"/>
                  <a:pt x="393" y="140"/>
                  <a:pt x="395" y="135"/>
                </a:cubicBezTo>
                <a:cubicBezTo>
                  <a:pt x="397" y="130"/>
                  <a:pt x="401" y="126"/>
                  <a:pt x="404" y="126"/>
                </a:cubicBezTo>
                <a:cubicBezTo>
                  <a:pt x="412" y="126"/>
                  <a:pt x="412" y="156"/>
                  <a:pt x="404" y="165"/>
                </a:cubicBezTo>
                <a:cubicBezTo>
                  <a:pt x="396" y="175"/>
                  <a:pt x="412" y="212"/>
                  <a:pt x="427" y="221"/>
                </a:cubicBezTo>
                <a:cubicBezTo>
                  <a:pt x="432" y="224"/>
                  <a:pt x="429" y="230"/>
                  <a:pt x="419" y="236"/>
                </a:cubicBezTo>
                <a:cubicBezTo>
                  <a:pt x="409" y="243"/>
                  <a:pt x="405" y="252"/>
                  <a:pt x="407" y="260"/>
                </a:cubicBezTo>
                <a:cubicBezTo>
                  <a:pt x="411" y="277"/>
                  <a:pt x="404" y="281"/>
                  <a:pt x="374" y="282"/>
                </a:cubicBezTo>
                <a:cubicBezTo>
                  <a:pt x="362" y="282"/>
                  <a:pt x="344" y="286"/>
                  <a:pt x="335" y="292"/>
                </a:cubicBezTo>
                <a:cubicBezTo>
                  <a:pt x="316" y="304"/>
                  <a:pt x="312" y="304"/>
                  <a:pt x="312" y="294"/>
                </a:cubicBezTo>
                <a:close/>
              </a:path>
            </a:pathLst>
          </a:custGeom>
          <a:solidFill>
            <a:srgbClr val="ABABAB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1" name="Freeform 35"/>
          <p:cNvSpPr>
            <a:spLocks/>
          </p:cNvSpPr>
          <p:nvPr/>
        </p:nvSpPr>
        <p:spPr bwMode="auto">
          <a:xfrm>
            <a:off x="7038502" y="3259786"/>
            <a:ext cx="805593" cy="1418107"/>
          </a:xfrm>
          <a:custGeom>
            <a:avLst/>
            <a:gdLst/>
            <a:ahLst/>
            <a:cxnLst>
              <a:cxn ang="0">
                <a:pos x="139" y="638"/>
              </a:cxn>
              <a:cxn ang="0">
                <a:pos x="189" y="596"/>
              </a:cxn>
              <a:cxn ang="0">
                <a:pos x="137" y="613"/>
              </a:cxn>
              <a:cxn ang="0">
                <a:pos x="95" y="599"/>
              </a:cxn>
              <a:cxn ang="0">
                <a:pos x="61" y="609"/>
              </a:cxn>
              <a:cxn ang="0">
                <a:pos x="113" y="539"/>
              </a:cxn>
              <a:cxn ang="0">
                <a:pos x="115" y="504"/>
              </a:cxn>
              <a:cxn ang="0">
                <a:pos x="104" y="483"/>
              </a:cxn>
              <a:cxn ang="0">
                <a:pos x="172" y="476"/>
              </a:cxn>
              <a:cxn ang="0">
                <a:pos x="167" y="438"/>
              </a:cxn>
              <a:cxn ang="0">
                <a:pos x="154" y="336"/>
              </a:cxn>
              <a:cxn ang="0">
                <a:pos x="133" y="328"/>
              </a:cxn>
              <a:cxn ang="0">
                <a:pos x="89" y="340"/>
              </a:cxn>
              <a:cxn ang="0">
                <a:pos x="76" y="300"/>
              </a:cxn>
              <a:cxn ang="0">
                <a:pos x="80" y="250"/>
              </a:cxn>
              <a:cxn ang="0">
                <a:pos x="55" y="235"/>
              </a:cxn>
              <a:cxn ang="0">
                <a:pos x="40" y="234"/>
              </a:cxn>
              <a:cxn ang="0">
                <a:pos x="62" y="163"/>
              </a:cxn>
              <a:cxn ang="0">
                <a:pos x="16" y="200"/>
              </a:cxn>
              <a:cxn ang="0">
                <a:pos x="21" y="176"/>
              </a:cxn>
              <a:cxn ang="0">
                <a:pos x="43" y="116"/>
              </a:cxn>
              <a:cxn ang="0">
                <a:pos x="40" y="65"/>
              </a:cxn>
              <a:cxn ang="0">
                <a:pos x="60" y="26"/>
              </a:cxn>
              <a:cxn ang="0">
                <a:pos x="115" y="1"/>
              </a:cxn>
              <a:cxn ang="0">
                <a:pos x="115" y="62"/>
              </a:cxn>
              <a:cxn ang="0">
                <a:pos x="126" y="93"/>
              </a:cxn>
              <a:cxn ang="0">
                <a:pos x="172" y="189"/>
              </a:cxn>
              <a:cxn ang="0">
                <a:pos x="149" y="223"/>
              </a:cxn>
              <a:cxn ang="0">
                <a:pos x="168" y="241"/>
              </a:cxn>
              <a:cxn ang="0">
                <a:pos x="246" y="333"/>
              </a:cxn>
              <a:cxn ang="0">
                <a:pos x="296" y="420"/>
              </a:cxn>
              <a:cxn ang="0">
                <a:pos x="303" y="446"/>
              </a:cxn>
              <a:cxn ang="0">
                <a:pos x="323" y="514"/>
              </a:cxn>
              <a:cxn ang="0">
                <a:pos x="393" y="515"/>
              </a:cxn>
              <a:cxn ang="0">
                <a:pos x="358" y="602"/>
              </a:cxn>
              <a:cxn ang="0">
                <a:pos x="370" y="631"/>
              </a:cxn>
              <a:cxn ang="0">
                <a:pos x="304" y="670"/>
              </a:cxn>
              <a:cxn ang="0">
                <a:pos x="184" y="678"/>
              </a:cxn>
              <a:cxn ang="0">
                <a:pos x="116" y="707"/>
              </a:cxn>
              <a:cxn ang="0">
                <a:pos x="65" y="696"/>
              </a:cxn>
            </a:cxnLst>
            <a:rect l="0" t="0" r="r" b="b"/>
            <a:pathLst>
              <a:path w="413" h="727">
                <a:moveTo>
                  <a:pt x="65" y="696"/>
                </a:moveTo>
                <a:cubicBezTo>
                  <a:pt x="103" y="647"/>
                  <a:pt x="114" y="638"/>
                  <a:pt x="139" y="638"/>
                </a:cubicBezTo>
                <a:cubicBezTo>
                  <a:pt x="163" y="638"/>
                  <a:pt x="175" y="629"/>
                  <a:pt x="190" y="599"/>
                </a:cubicBezTo>
                <a:cubicBezTo>
                  <a:pt x="197" y="587"/>
                  <a:pt x="197" y="587"/>
                  <a:pt x="189" y="596"/>
                </a:cubicBezTo>
                <a:cubicBezTo>
                  <a:pt x="183" y="602"/>
                  <a:pt x="172" y="611"/>
                  <a:pt x="163" y="616"/>
                </a:cubicBezTo>
                <a:cubicBezTo>
                  <a:pt x="148" y="623"/>
                  <a:pt x="144" y="623"/>
                  <a:pt x="137" y="613"/>
                </a:cubicBezTo>
                <a:cubicBezTo>
                  <a:pt x="132" y="607"/>
                  <a:pt x="124" y="602"/>
                  <a:pt x="118" y="603"/>
                </a:cubicBezTo>
                <a:cubicBezTo>
                  <a:pt x="112" y="604"/>
                  <a:pt x="102" y="602"/>
                  <a:pt x="95" y="599"/>
                </a:cubicBezTo>
                <a:cubicBezTo>
                  <a:pt x="88" y="596"/>
                  <a:pt x="78" y="598"/>
                  <a:pt x="72" y="603"/>
                </a:cubicBezTo>
                <a:cubicBezTo>
                  <a:pt x="66" y="608"/>
                  <a:pt x="61" y="610"/>
                  <a:pt x="61" y="609"/>
                </a:cubicBezTo>
                <a:cubicBezTo>
                  <a:pt x="54" y="578"/>
                  <a:pt x="55" y="576"/>
                  <a:pt x="78" y="570"/>
                </a:cubicBezTo>
                <a:cubicBezTo>
                  <a:pt x="93" y="566"/>
                  <a:pt x="105" y="556"/>
                  <a:pt x="113" y="539"/>
                </a:cubicBezTo>
                <a:cubicBezTo>
                  <a:pt x="120" y="525"/>
                  <a:pt x="123" y="514"/>
                  <a:pt x="118" y="512"/>
                </a:cubicBezTo>
                <a:cubicBezTo>
                  <a:pt x="114" y="511"/>
                  <a:pt x="113" y="507"/>
                  <a:pt x="115" y="504"/>
                </a:cubicBezTo>
                <a:cubicBezTo>
                  <a:pt x="117" y="500"/>
                  <a:pt x="114" y="497"/>
                  <a:pt x="108" y="497"/>
                </a:cubicBezTo>
                <a:cubicBezTo>
                  <a:pt x="99" y="497"/>
                  <a:pt x="98" y="494"/>
                  <a:pt x="104" y="483"/>
                </a:cubicBezTo>
                <a:cubicBezTo>
                  <a:pt x="112" y="468"/>
                  <a:pt x="150" y="463"/>
                  <a:pt x="158" y="476"/>
                </a:cubicBezTo>
                <a:cubicBezTo>
                  <a:pt x="161" y="482"/>
                  <a:pt x="166" y="481"/>
                  <a:pt x="172" y="476"/>
                </a:cubicBezTo>
                <a:cubicBezTo>
                  <a:pt x="181" y="469"/>
                  <a:pt x="181" y="466"/>
                  <a:pt x="172" y="457"/>
                </a:cubicBezTo>
                <a:cubicBezTo>
                  <a:pt x="165" y="451"/>
                  <a:pt x="163" y="443"/>
                  <a:pt x="167" y="438"/>
                </a:cubicBezTo>
                <a:cubicBezTo>
                  <a:pt x="177" y="425"/>
                  <a:pt x="173" y="388"/>
                  <a:pt x="161" y="388"/>
                </a:cubicBezTo>
                <a:cubicBezTo>
                  <a:pt x="139" y="388"/>
                  <a:pt x="134" y="355"/>
                  <a:pt x="154" y="336"/>
                </a:cubicBezTo>
                <a:cubicBezTo>
                  <a:pt x="168" y="321"/>
                  <a:pt x="168" y="321"/>
                  <a:pt x="151" y="321"/>
                </a:cubicBezTo>
                <a:cubicBezTo>
                  <a:pt x="141" y="321"/>
                  <a:pt x="133" y="324"/>
                  <a:pt x="133" y="328"/>
                </a:cubicBezTo>
                <a:cubicBezTo>
                  <a:pt x="133" y="338"/>
                  <a:pt x="110" y="343"/>
                  <a:pt x="100" y="335"/>
                </a:cubicBezTo>
                <a:cubicBezTo>
                  <a:pt x="93" y="330"/>
                  <a:pt x="90" y="331"/>
                  <a:pt x="89" y="340"/>
                </a:cubicBezTo>
                <a:cubicBezTo>
                  <a:pt x="86" y="351"/>
                  <a:pt x="86" y="351"/>
                  <a:pt x="74" y="340"/>
                </a:cubicBezTo>
                <a:cubicBezTo>
                  <a:pt x="62" y="328"/>
                  <a:pt x="62" y="326"/>
                  <a:pt x="76" y="300"/>
                </a:cubicBezTo>
                <a:cubicBezTo>
                  <a:pt x="85" y="283"/>
                  <a:pt x="87" y="271"/>
                  <a:pt x="82" y="269"/>
                </a:cubicBezTo>
                <a:cubicBezTo>
                  <a:pt x="78" y="266"/>
                  <a:pt x="77" y="258"/>
                  <a:pt x="80" y="250"/>
                </a:cubicBezTo>
                <a:cubicBezTo>
                  <a:pt x="83" y="238"/>
                  <a:pt x="82" y="236"/>
                  <a:pt x="74" y="239"/>
                </a:cubicBezTo>
                <a:cubicBezTo>
                  <a:pt x="68" y="241"/>
                  <a:pt x="59" y="240"/>
                  <a:pt x="55" y="235"/>
                </a:cubicBezTo>
                <a:cubicBezTo>
                  <a:pt x="49" y="229"/>
                  <a:pt x="47" y="230"/>
                  <a:pt x="46" y="237"/>
                </a:cubicBezTo>
                <a:cubicBezTo>
                  <a:pt x="46" y="244"/>
                  <a:pt x="44" y="242"/>
                  <a:pt x="40" y="234"/>
                </a:cubicBezTo>
                <a:cubicBezTo>
                  <a:pt x="36" y="224"/>
                  <a:pt x="39" y="210"/>
                  <a:pt x="48" y="191"/>
                </a:cubicBezTo>
                <a:cubicBezTo>
                  <a:pt x="62" y="163"/>
                  <a:pt x="62" y="163"/>
                  <a:pt x="62" y="163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33" y="197"/>
                  <a:pt x="23" y="202"/>
                  <a:pt x="16" y="200"/>
                </a:cubicBezTo>
                <a:cubicBezTo>
                  <a:pt x="0" y="194"/>
                  <a:pt x="1" y="181"/>
                  <a:pt x="17" y="180"/>
                </a:cubicBezTo>
                <a:cubicBezTo>
                  <a:pt x="23" y="180"/>
                  <a:pt x="25" y="178"/>
                  <a:pt x="21" y="176"/>
                </a:cubicBezTo>
                <a:cubicBezTo>
                  <a:pt x="14" y="174"/>
                  <a:pt x="15" y="166"/>
                  <a:pt x="24" y="147"/>
                </a:cubicBezTo>
                <a:cubicBezTo>
                  <a:pt x="31" y="133"/>
                  <a:pt x="39" y="119"/>
                  <a:pt x="43" y="116"/>
                </a:cubicBezTo>
                <a:cubicBezTo>
                  <a:pt x="47" y="113"/>
                  <a:pt x="45" y="111"/>
                  <a:pt x="38" y="111"/>
                </a:cubicBezTo>
                <a:cubicBezTo>
                  <a:pt x="19" y="111"/>
                  <a:pt x="21" y="71"/>
                  <a:pt x="40" y="65"/>
                </a:cubicBezTo>
                <a:cubicBezTo>
                  <a:pt x="47" y="63"/>
                  <a:pt x="53" y="58"/>
                  <a:pt x="53" y="56"/>
                </a:cubicBezTo>
                <a:cubicBezTo>
                  <a:pt x="52" y="53"/>
                  <a:pt x="55" y="40"/>
                  <a:pt x="60" y="26"/>
                </a:cubicBezTo>
                <a:cubicBezTo>
                  <a:pt x="68" y="2"/>
                  <a:pt x="68" y="2"/>
                  <a:pt x="68" y="2"/>
                </a:cubicBezTo>
                <a:cubicBezTo>
                  <a:pt x="115" y="1"/>
                  <a:pt x="115" y="1"/>
                  <a:pt x="115" y="1"/>
                </a:cubicBezTo>
                <a:cubicBezTo>
                  <a:pt x="169" y="0"/>
                  <a:pt x="174" y="8"/>
                  <a:pt x="136" y="36"/>
                </a:cubicBezTo>
                <a:cubicBezTo>
                  <a:pt x="122" y="47"/>
                  <a:pt x="113" y="58"/>
                  <a:pt x="115" y="62"/>
                </a:cubicBezTo>
                <a:cubicBezTo>
                  <a:pt x="117" y="65"/>
                  <a:pt x="114" y="76"/>
                  <a:pt x="107" y="86"/>
                </a:cubicBezTo>
                <a:cubicBezTo>
                  <a:pt x="94" y="106"/>
                  <a:pt x="99" y="108"/>
                  <a:pt x="126" y="93"/>
                </a:cubicBezTo>
                <a:cubicBezTo>
                  <a:pt x="145" y="82"/>
                  <a:pt x="215" y="79"/>
                  <a:pt x="221" y="88"/>
                </a:cubicBezTo>
                <a:cubicBezTo>
                  <a:pt x="229" y="100"/>
                  <a:pt x="191" y="177"/>
                  <a:pt x="172" y="189"/>
                </a:cubicBezTo>
                <a:cubicBezTo>
                  <a:pt x="146" y="205"/>
                  <a:pt x="141" y="212"/>
                  <a:pt x="160" y="206"/>
                </a:cubicBezTo>
                <a:cubicBezTo>
                  <a:pt x="187" y="198"/>
                  <a:pt x="177" y="213"/>
                  <a:pt x="149" y="223"/>
                </a:cubicBezTo>
                <a:cubicBezTo>
                  <a:pt x="123" y="232"/>
                  <a:pt x="123" y="232"/>
                  <a:pt x="139" y="238"/>
                </a:cubicBezTo>
                <a:cubicBezTo>
                  <a:pt x="149" y="242"/>
                  <a:pt x="162" y="243"/>
                  <a:pt x="168" y="241"/>
                </a:cubicBezTo>
                <a:cubicBezTo>
                  <a:pt x="185" y="235"/>
                  <a:pt x="227" y="265"/>
                  <a:pt x="233" y="286"/>
                </a:cubicBezTo>
                <a:cubicBezTo>
                  <a:pt x="236" y="296"/>
                  <a:pt x="242" y="317"/>
                  <a:pt x="246" y="333"/>
                </a:cubicBezTo>
                <a:cubicBezTo>
                  <a:pt x="252" y="355"/>
                  <a:pt x="259" y="364"/>
                  <a:pt x="276" y="371"/>
                </a:cubicBezTo>
                <a:cubicBezTo>
                  <a:pt x="307" y="383"/>
                  <a:pt x="313" y="399"/>
                  <a:pt x="296" y="420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303" y="446"/>
                  <a:pt x="303" y="446"/>
                  <a:pt x="303" y="446"/>
                </a:cubicBezTo>
                <a:cubicBezTo>
                  <a:pt x="330" y="457"/>
                  <a:pt x="338" y="479"/>
                  <a:pt x="322" y="497"/>
                </a:cubicBezTo>
                <a:cubicBezTo>
                  <a:pt x="312" y="509"/>
                  <a:pt x="312" y="510"/>
                  <a:pt x="323" y="514"/>
                </a:cubicBezTo>
                <a:cubicBezTo>
                  <a:pt x="330" y="517"/>
                  <a:pt x="337" y="516"/>
                  <a:pt x="339" y="512"/>
                </a:cubicBezTo>
                <a:cubicBezTo>
                  <a:pt x="342" y="501"/>
                  <a:pt x="377" y="503"/>
                  <a:pt x="393" y="515"/>
                </a:cubicBezTo>
                <a:cubicBezTo>
                  <a:pt x="413" y="530"/>
                  <a:pt x="403" y="571"/>
                  <a:pt x="375" y="585"/>
                </a:cubicBezTo>
                <a:cubicBezTo>
                  <a:pt x="363" y="591"/>
                  <a:pt x="355" y="599"/>
                  <a:pt x="358" y="602"/>
                </a:cubicBezTo>
                <a:cubicBezTo>
                  <a:pt x="360" y="606"/>
                  <a:pt x="356" y="610"/>
                  <a:pt x="350" y="612"/>
                </a:cubicBezTo>
                <a:cubicBezTo>
                  <a:pt x="333" y="619"/>
                  <a:pt x="346" y="631"/>
                  <a:pt x="370" y="631"/>
                </a:cubicBezTo>
                <a:cubicBezTo>
                  <a:pt x="389" y="631"/>
                  <a:pt x="390" y="632"/>
                  <a:pt x="382" y="642"/>
                </a:cubicBezTo>
                <a:cubicBezTo>
                  <a:pt x="366" y="661"/>
                  <a:pt x="344" y="669"/>
                  <a:pt x="304" y="670"/>
                </a:cubicBezTo>
                <a:cubicBezTo>
                  <a:pt x="225" y="671"/>
                  <a:pt x="210" y="673"/>
                  <a:pt x="215" y="680"/>
                </a:cubicBezTo>
                <a:cubicBezTo>
                  <a:pt x="220" y="688"/>
                  <a:pt x="198" y="686"/>
                  <a:pt x="184" y="678"/>
                </a:cubicBezTo>
                <a:cubicBezTo>
                  <a:pt x="171" y="669"/>
                  <a:pt x="150" y="678"/>
                  <a:pt x="141" y="698"/>
                </a:cubicBezTo>
                <a:cubicBezTo>
                  <a:pt x="134" y="713"/>
                  <a:pt x="131" y="714"/>
                  <a:pt x="116" y="707"/>
                </a:cubicBezTo>
                <a:cubicBezTo>
                  <a:pt x="103" y="701"/>
                  <a:pt x="94" y="702"/>
                  <a:pt x="77" y="711"/>
                </a:cubicBezTo>
                <a:cubicBezTo>
                  <a:pt x="45" y="727"/>
                  <a:pt x="43" y="725"/>
                  <a:pt x="65" y="696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634594" y="3832355"/>
            <a:ext cx="477143" cy="632489"/>
            <a:chOff x="5773210" y="3703997"/>
            <a:chExt cx="477143" cy="632489"/>
          </a:xfrm>
          <a:solidFill>
            <a:srgbClr val="002060"/>
          </a:solidFill>
        </p:grpSpPr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5773210" y="3832714"/>
              <a:ext cx="428318" cy="503772"/>
            </a:xfrm>
            <a:custGeom>
              <a:avLst/>
              <a:gdLst/>
              <a:ahLst/>
              <a:cxnLst>
                <a:cxn ang="0">
                  <a:pos x="46" y="251"/>
                </a:cxn>
                <a:cxn ang="0">
                  <a:pos x="46" y="241"/>
                </a:cxn>
                <a:cxn ang="0">
                  <a:pos x="39" y="236"/>
                </a:cxn>
                <a:cxn ang="0">
                  <a:pos x="36" y="228"/>
                </a:cxn>
                <a:cxn ang="0">
                  <a:pos x="21" y="225"/>
                </a:cxn>
                <a:cxn ang="0">
                  <a:pos x="0" y="230"/>
                </a:cxn>
                <a:cxn ang="0">
                  <a:pos x="17" y="216"/>
                </a:cxn>
                <a:cxn ang="0">
                  <a:pos x="31" y="190"/>
                </a:cxn>
                <a:cxn ang="0">
                  <a:pos x="57" y="168"/>
                </a:cxn>
                <a:cxn ang="0">
                  <a:pos x="66" y="159"/>
                </a:cxn>
                <a:cxn ang="0">
                  <a:pos x="61" y="129"/>
                </a:cxn>
                <a:cxn ang="0">
                  <a:pos x="52" y="109"/>
                </a:cxn>
                <a:cxn ang="0">
                  <a:pos x="18" y="102"/>
                </a:cxn>
                <a:cxn ang="0">
                  <a:pos x="24" y="82"/>
                </a:cxn>
                <a:cxn ang="0">
                  <a:pos x="25" y="53"/>
                </a:cxn>
                <a:cxn ang="0">
                  <a:pos x="20" y="39"/>
                </a:cxn>
                <a:cxn ang="0">
                  <a:pos x="56" y="34"/>
                </a:cxn>
                <a:cxn ang="0">
                  <a:pos x="60" y="33"/>
                </a:cxn>
                <a:cxn ang="0">
                  <a:pos x="80" y="29"/>
                </a:cxn>
                <a:cxn ang="0">
                  <a:pos x="95" y="23"/>
                </a:cxn>
                <a:cxn ang="0">
                  <a:pos x="126" y="26"/>
                </a:cxn>
                <a:cxn ang="0">
                  <a:pos x="147" y="49"/>
                </a:cxn>
                <a:cxn ang="0">
                  <a:pos x="161" y="32"/>
                </a:cxn>
                <a:cxn ang="0">
                  <a:pos x="175" y="23"/>
                </a:cxn>
                <a:cxn ang="0">
                  <a:pos x="191" y="45"/>
                </a:cxn>
                <a:cxn ang="0">
                  <a:pos x="210" y="158"/>
                </a:cxn>
                <a:cxn ang="0">
                  <a:pos x="186" y="193"/>
                </a:cxn>
                <a:cxn ang="0">
                  <a:pos x="172" y="193"/>
                </a:cxn>
                <a:cxn ang="0">
                  <a:pos x="155" y="200"/>
                </a:cxn>
                <a:cxn ang="0">
                  <a:pos x="130" y="215"/>
                </a:cxn>
                <a:cxn ang="0">
                  <a:pos x="108" y="226"/>
                </a:cxn>
                <a:cxn ang="0">
                  <a:pos x="95" y="230"/>
                </a:cxn>
                <a:cxn ang="0">
                  <a:pos x="46" y="251"/>
                </a:cxn>
              </a:cxnLst>
              <a:rect l="0" t="0" r="r" b="b"/>
              <a:pathLst>
                <a:path w="219" h="258">
                  <a:moveTo>
                    <a:pt x="46" y="251"/>
                  </a:moveTo>
                  <a:cubicBezTo>
                    <a:pt x="45" y="248"/>
                    <a:pt x="45" y="244"/>
                    <a:pt x="46" y="241"/>
                  </a:cubicBezTo>
                  <a:cubicBezTo>
                    <a:pt x="46" y="238"/>
                    <a:pt x="43" y="236"/>
                    <a:pt x="39" y="236"/>
                  </a:cubicBezTo>
                  <a:cubicBezTo>
                    <a:pt x="35" y="236"/>
                    <a:pt x="34" y="232"/>
                    <a:pt x="36" y="228"/>
                  </a:cubicBezTo>
                  <a:cubicBezTo>
                    <a:pt x="39" y="224"/>
                    <a:pt x="34" y="223"/>
                    <a:pt x="21" y="225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26" y="209"/>
                    <a:pt x="33" y="197"/>
                    <a:pt x="31" y="190"/>
                  </a:cubicBezTo>
                  <a:cubicBezTo>
                    <a:pt x="29" y="180"/>
                    <a:pt x="36" y="175"/>
                    <a:pt x="57" y="168"/>
                  </a:cubicBezTo>
                  <a:cubicBezTo>
                    <a:pt x="82" y="161"/>
                    <a:pt x="84" y="159"/>
                    <a:pt x="66" y="159"/>
                  </a:cubicBezTo>
                  <a:cubicBezTo>
                    <a:pt x="43" y="158"/>
                    <a:pt x="40" y="141"/>
                    <a:pt x="61" y="129"/>
                  </a:cubicBezTo>
                  <a:cubicBezTo>
                    <a:pt x="82" y="116"/>
                    <a:pt x="79" y="109"/>
                    <a:pt x="52" y="109"/>
                  </a:cubicBezTo>
                  <a:cubicBezTo>
                    <a:pt x="39" y="109"/>
                    <a:pt x="24" y="106"/>
                    <a:pt x="18" y="102"/>
                  </a:cubicBezTo>
                  <a:cubicBezTo>
                    <a:pt x="10" y="97"/>
                    <a:pt x="10" y="94"/>
                    <a:pt x="24" y="82"/>
                  </a:cubicBezTo>
                  <a:cubicBezTo>
                    <a:pt x="43" y="65"/>
                    <a:pt x="44" y="53"/>
                    <a:pt x="25" y="53"/>
                  </a:cubicBezTo>
                  <a:cubicBezTo>
                    <a:pt x="13" y="53"/>
                    <a:pt x="12" y="51"/>
                    <a:pt x="20" y="39"/>
                  </a:cubicBezTo>
                  <a:cubicBezTo>
                    <a:pt x="30" y="23"/>
                    <a:pt x="51" y="20"/>
                    <a:pt x="56" y="34"/>
                  </a:cubicBezTo>
                  <a:cubicBezTo>
                    <a:pt x="59" y="40"/>
                    <a:pt x="60" y="40"/>
                    <a:pt x="60" y="33"/>
                  </a:cubicBezTo>
                  <a:cubicBezTo>
                    <a:pt x="61" y="27"/>
                    <a:pt x="67" y="26"/>
                    <a:pt x="80" y="29"/>
                  </a:cubicBezTo>
                  <a:cubicBezTo>
                    <a:pt x="96" y="33"/>
                    <a:pt x="98" y="32"/>
                    <a:pt x="95" y="23"/>
                  </a:cubicBezTo>
                  <a:cubicBezTo>
                    <a:pt x="86" y="0"/>
                    <a:pt x="106" y="2"/>
                    <a:pt x="126" y="26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9" y="22"/>
                    <a:pt x="175" y="18"/>
                    <a:pt x="175" y="23"/>
                  </a:cubicBezTo>
                  <a:cubicBezTo>
                    <a:pt x="175" y="27"/>
                    <a:pt x="182" y="38"/>
                    <a:pt x="191" y="45"/>
                  </a:cubicBezTo>
                  <a:cubicBezTo>
                    <a:pt x="208" y="61"/>
                    <a:pt x="219" y="126"/>
                    <a:pt x="210" y="158"/>
                  </a:cubicBezTo>
                  <a:cubicBezTo>
                    <a:pt x="199" y="196"/>
                    <a:pt x="196" y="201"/>
                    <a:pt x="186" y="193"/>
                  </a:cubicBezTo>
                  <a:cubicBezTo>
                    <a:pt x="180" y="188"/>
                    <a:pt x="175" y="188"/>
                    <a:pt x="172" y="193"/>
                  </a:cubicBezTo>
                  <a:cubicBezTo>
                    <a:pt x="169" y="197"/>
                    <a:pt x="162" y="200"/>
                    <a:pt x="155" y="200"/>
                  </a:cubicBezTo>
                  <a:cubicBezTo>
                    <a:pt x="148" y="200"/>
                    <a:pt x="137" y="207"/>
                    <a:pt x="130" y="215"/>
                  </a:cubicBezTo>
                  <a:cubicBezTo>
                    <a:pt x="123" y="223"/>
                    <a:pt x="113" y="228"/>
                    <a:pt x="108" y="226"/>
                  </a:cubicBezTo>
                  <a:cubicBezTo>
                    <a:pt x="102" y="224"/>
                    <a:pt x="97" y="226"/>
                    <a:pt x="95" y="230"/>
                  </a:cubicBezTo>
                  <a:cubicBezTo>
                    <a:pt x="92" y="239"/>
                    <a:pt x="47" y="258"/>
                    <a:pt x="46" y="2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6008453" y="3719531"/>
              <a:ext cx="241900" cy="197513"/>
            </a:xfrm>
            <a:custGeom>
              <a:avLst/>
              <a:gdLst/>
              <a:ahLst/>
              <a:cxnLst>
                <a:cxn ang="0">
                  <a:pos x="80" y="98"/>
                </a:cxn>
                <a:cxn ang="0">
                  <a:pos x="59" y="79"/>
                </a:cxn>
                <a:cxn ang="0">
                  <a:pos x="41" y="83"/>
                </a:cxn>
                <a:cxn ang="0">
                  <a:pos x="27" y="99"/>
                </a:cxn>
                <a:cxn ang="0">
                  <a:pos x="13" y="83"/>
                </a:cxn>
                <a:cxn ang="0">
                  <a:pos x="27" y="41"/>
                </a:cxn>
                <a:cxn ang="0">
                  <a:pos x="96" y="17"/>
                </a:cxn>
                <a:cxn ang="0">
                  <a:pos x="105" y="43"/>
                </a:cxn>
                <a:cxn ang="0">
                  <a:pos x="113" y="56"/>
                </a:cxn>
                <a:cxn ang="0">
                  <a:pos x="107" y="90"/>
                </a:cxn>
                <a:cxn ang="0">
                  <a:pos x="80" y="98"/>
                </a:cxn>
              </a:cxnLst>
              <a:rect l="0" t="0" r="r" b="b"/>
              <a:pathLst>
                <a:path w="124" h="102">
                  <a:moveTo>
                    <a:pt x="80" y="98"/>
                  </a:moveTo>
                  <a:cubicBezTo>
                    <a:pt x="71" y="94"/>
                    <a:pt x="62" y="86"/>
                    <a:pt x="59" y="79"/>
                  </a:cubicBezTo>
                  <a:cubicBezTo>
                    <a:pt x="55" y="67"/>
                    <a:pt x="53" y="67"/>
                    <a:pt x="41" y="83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0" y="67"/>
                    <a:pt x="0" y="67"/>
                    <a:pt x="27" y="41"/>
                  </a:cubicBezTo>
                  <a:cubicBezTo>
                    <a:pt x="61" y="8"/>
                    <a:pt x="83" y="0"/>
                    <a:pt x="96" y="17"/>
                  </a:cubicBezTo>
                  <a:cubicBezTo>
                    <a:pt x="101" y="24"/>
                    <a:pt x="105" y="36"/>
                    <a:pt x="105" y="43"/>
                  </a:cubicBezTo>
                  <a:cubicBezTo>
                    <a:pt x="105" y="50"/>
                    <a:pt x="109" y="56"/>
                    <a:pt x="113" y="56"/>
                  </a:cubicBezTo>
                  <a:cubicBezTo>
                    <a:pt x="124" y="56"/>
                    <a:pt x="121" y="76"/>
                    <a:pt x="107" y="90"/>
                  </a:cubicBezTo>
                  <a:cubicBezTo>
                    <a:pt x="98" y="100"/>
                    <a:pt x="90" y="102"/>
                    <a:pt x="80" y="9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5944093" y="3703997"/>
              <a:ext cx="144253" cy="110964"/>
            </a:xfrm>
            <a:custGeom>
              <a:avLst/>
              <a:gdLst/>
              <a:ahLst/>
              <a:cxnLst>
                <a:cxn ang="0">
                  <a:pos x="7" y="47"/>
                </a:cxn>
                <a:cxn ang="0">
                  <a:pos x="12" y="33"/>
                </a:cxn>
                <a:cxn ang="0">
                  <a:pos x="38" y="14"/>
                </a:cxn>
                <a:cxn ang="0">
                  <a:pos x="71" y="2"/>
                </a:cxn>
                <a:cxn ang="0">
                  <a:pos x="61" y="29"/>
                </a:cxn>
                <a:cxn ang="0">
                  <a:pos x="23" y="54"/>
                </a:cxn>
                <a:cxn ang="0">
                  <a:pos x="7" y="47"/>
                </a:cxn>
              </a:cxnLst>
              <a:rect l="0" t="0" r="r" b="b"/>
              <a:pathLst>
                <a:path w="73" h="56">
                  <a:moveTo>
                    <a:pt x="7" y="47"/>
                  </a:moveTo>
                  <a:cubicBezTo>
                    <a:pt x="12" y="41"/>
                    <a:pt x="14" y="35"/>
                    <a:pt x="12" y="33"/>
                  </a:cubicBezTo>
                  <a:cubicBezTo>
                    <a:pt x="10" y="32"/>
                    <a:pt x="22" y="23"/>
                    <a:pt x="38" y="14"/>
                  </a:cubicBezTo>
                  <a:cubicBezTo>
                    <a:pt x="54" y="5"/>
                    <a:pt x="69" y="0"/>
                    <a:pt x="71" y="2"/>
                  </a:cubicBezTo>
                  <a:cubicBezTo>
                    <a:pt x="73" y="4"/>
                    <a:pt x="69" y="16"/>
                    <a:pt x="61" y="29"/>
                  </a:cubicBezTo>
                  <a:cubicBezTo>
                    <a:pt x="51" y="47"/>
                    <a:pt x="42" y="53"/>
                    <a:pt x="23" y="54"/>
                  </a:cubicBezTo>
                  <a:cubicBezTo>
                    <a:pt x="3" y="56"/>
                    <a:pt x="0" y="55"/>
                    <a:pt x="7" y="4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56" name="Freeform 43"/>
          <p:cNvSpPr>
            <a:spLocks/>
          </p:cNvSpPr>
          <p:nvPr/>
        </p:nvSpPr>
        <p:spPr bwMode="auto">
          <a:xfrm>
            <a:off x="8474361" y="3415134"/>
            <a:ext cx="272970" cy="499333"/>
          </a:xfrm>
          <a:custGeom>
            <a:avLst/>
            <a:gdLst/>
            <a:ahLst/>
            <a:cxnLst>
              <a:cxn ang="0">
                <a:pos x="38" y="251"/>
              </a:cxn>
              <a:cxn ang="0">
                <a:pos x="26" y="227"/>
              </a:cxn>
              <a:cxn ang="0">
                <a:pos x="13" y="200"/>
              </a:cxn>
              <a:cxn ang="0">
                <a:pos x="1" y="136"/>
              </a:cxn>
              <a:cxn ang="0">
                <a:pos x="18" y="65"/>
              </a:cxn>
              <a:cxn ang="0">
                <a:pos x="48" y="52"/>
              </a:cxn>
              <a:cxn ang="0">
                <a:pos x="84" y="30"/>
              </a:cxn>
              <a:cxn ang="0">
                <a:pos x="112" y="51"/>
              </a:cxn>
              <a:cxn ang="0">
                <a:pos x="127" y="115"/>
              </a:cxn>
              <a:cxn ang="0">
                <a:pos x="133" y="126"/>
              </a:cxn>
              <a:cxn ang="0">
                <a:pos x="120" y="133"/>
              </a:cxn>
              <a:cxn ang="0">
                <a:pos x="102" y="154"/>
              </a:cxn>
              <a:cxn ang="0">
                <a:pos x="94" y="164"/>
              </a:cxn>
              <a:cxn ang="0">
                <a:pos x="86" y="171"/>
              </a:cxn>
              <a:cxn ang="0">
                <a:pos x="81" y="178"/>
              </a:cxn>
              <a:cxn ang="0">
                <a:pos x="72" y="210"/>
              </a:cxn>
              <a:cxn ang="0">
                <a:pos x="79" y="242"/>
              </a:cxn>
              <a:cxn ang="0">
                <a:pos x="76" y="249"/>
              </a:cxn>
              <a:cxn ang="0">
                <a:pos x="38" y="251"/>
              </a:cxn>
            </a:cxnLst>
            <a:rect l="0" t="0" r="r" b="b"/>
            <a:pathLst>
              <a:path w="140" h="256">
                <a:moveTo>
                  <a:pt x="38" y="251"/>
                </a:moveTo>
                <a:cubicBezTo>
                  <a:pt x="30" y="249"/>
                  <a:pt x="26" y="241"/>
                  <a:pt x="26" y="227"/>
                </a:cubicBezTo>
                <a:cubicBezTo>
                  <a:pt x="26" y="215"/>
                  <a:pt x="21" y="204"/>
                  <a:pt x="13" y="200"/>
                </a:cubicBezTo>
                <a:cubicBezTo>
                  <a:pt x="2" y="195"/>
                  <a:pt x="0" y="184"/>
                  <a:pt x="1" y="136"/>
                </a:cubicBezTo>
                <a:cubicBezTo>
                  <a:pt x="1" y="84"/>
                  <a:pt x="3" y="76"/>
                  <a:pt x="18" y="65"/>
                </a:cubicBezTo>
                <a:cubicBezTo>
                  <a:pt x="27" y="58"/>
                  <a:pt x="41" y="52"/>
                  <a:pt x="48" y="52"/>
                </a:cubicBezTo>
                <a:cubicBezTo>
                  <a:pt x="56" y="52"/>
                  <a:pt x="72" y="42"/>
                  <a:pt x="84" y="30"/>
                </a:cubicBezTo>
                <a:cubicBezTo>
                  <a:pt x="112" y="0"/>
                  <a:pt x="125" y="10"/>
                  <a:pt x="112" y="51"/>
                </a:cubicBezTo>
                <a:cubicBezTo>
                  <a:pt x="100" y="86"/>
                  <a:pt x="106" y="115"/>
                  <a:pt x="127" y="115"/>
                </a:cubicBezTo>
                <a:cubicBezTo>
                  <a:pt x="139" y="115"/>
                  <a:pt x="140" y="117"/>
                  <a:pt x="133" y="126"/>
                </a:cubicBezTo>
                <a:cubicBezTo>
                  <a:pt x="128" y="132"/>
                  <a:pt x="122" y="135"/>
                  <a:pt x="120" y="133"/>
                </a:cubicBezTo>
                <a:cubicBezTo>
                  <a:pt x="113" y="126"/>
                  <a:pt x="98" y="144"/>
                  <a:pt x="102" y="154"/>
                </a:cubicBezTo>
                <a:cubicBezTo>
                  <a:pt x="104" y="160"/>
                  <a:pt x="101" y="164"/>
                  <a:pt x="94" y="164"/>
                </a:cubicBezTo>
                <a:cubicBezTo>
                  <a:pt x="87" y="164"/>
                  <a:pt x="84" y="167"/>
                  <a:pt x="86" y="171"/>
                </a:cubicBezTo>
                <a:cubicBezTo>
                  <a:pt x="89" y="175"/>
                  <a:pt x="86" y="178"/>
                  <a:pt x="81" y="178"/>
                </a:cubicBezTo>
                <a:cubicBezTo>
                  <a:pt x="75" y="178"/>
                  <a:pt x="72" y="189"/>
                  <a:pt x="72" y="210"/>
                </a:cubicBezTo>
                <a:cubicBezTo>
                  <a:pt x="72" y="227"/>
                  <a:pt x="75" y="242"/>
                  <a:pt x="79" y="242"/>
                </a:cubicBezTo>
                <a:cubicBezTo>
                  <a:pt x="83" y="242"/>
                  <a:pt x="81" y="245"/>
                  <a:pt x="76" y="249"/>
                </a:cubicBezTo>
                <a:cubicBezTo>
                  <a:pt x="64" y="256"/>
                  <a:pt x="59" y="256"/>
                  <a:pt x="38" y="251"/>
                </a:cubicBezTo>
                <a:close/>
              </a:path>
            </a:pathLst>
          </a:custGeom>
          <a:solidFill>
            <a:srgbClr val="00206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7172553-F540-412B-8A0C-000D979C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831" y="1824287"/>
            <a:ext cx="2117215" cy="746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9" name="Oval 58"/>
          <p:cNvSpPr>
            <a:spLocks noChangeAspect="1"/>
          </p:cNvSpPr>
          <p:nvPr/>
        </p:nvSpPr>
        <p:spPr>
          <a:xfrm>
            <a:off x="90443" y="2032765"/>
            <a:ext cx="731520" cy="7315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87D024-4CFE-447B-A726-2F068371DB69}"/>
              </a:ext>
            </a:extLst>
          </p:cNvPr>
          <p:cNvSpPr txBox="1"/>
          <p:nvPr/>
        </p:nvSpPr>
        <p:spPr>
          <a:xfrm>
            <a:off x="898781" y="2006669"/>
            <a:ext cx="78818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European Member States &amp; Road </a:t>
            </a:r>
          </a:p>
          <a:p>
            <a:r>
              <a:rPr lang="en-US" sz="2800" b="1" dirty="0">
                <a:latin typeface="Candara" panose="020E0502030303020204" pitchFamily="34" charset="0"/>
              </a:rPr>
              <a:t>Operators</a:t>
            </a:r>
          </a:p>
          <a:p>
            <a:r>
              <a:rPr lang="en-US" sz="2800" b="1" dirty="0">
                <a:latin typeface="Candara" panose="020E0502030303020204" pitchFamily="34" charset="0"/>
              </a:rPr>
              <a:t>	</a:t>
            </a:r>
            <a:r>
              <a:rPr lang="en-US" sz="2400" dirty="0">
                <a:latin typeface="Candara" panose="020E0502030303020204" pitchFamily="34" charset="0"/>
              </a:rPr>
              <a:t>- Testing and Implementing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	C-ITS services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	- Detection, respond and damping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72691" y="4109381"/>
            <a:ext cx="731520" cy="7315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87D024-4CFE-447B-A726-2F068371DB69}"/>
              </a:ext>
            </a:extLst>
          </p:cNvPr>
          <p:cNvSpPr txBox="1"/>
          <p:nvPr/>
        </p:nvSpPr>
        <p:spPr>
          <a:xfrm>
            <a:off x="901001" y="4116851"/>
            <a:ext cx="78818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GIFT 2.0</a:t>
            </a:r>
          </a:p>
          <a:p>
            <a:r>
              <a:rPr lang="en-US" sz="2800" b="1" dirty="0">
                <a:latin typeface="Candara" panose="020E0502030303020204" pitchFamily="34" charset="0"/>
              </a:rPr>
              <a:t>	</a:t>
            </a:r>
            <a:r>
              <a:rPr lang="en-US" sz="2400" dirty="0">
                <a:latin typeface="Candara" panose="020E0502030303020204" pitchFamily="34" charset="0"/>
              </a:rPr>
              <a:t>- End-user-oriented services for routes 	</a:t>
            </a:r>
          </a:p>
          <a:p>
            <a:r>
              <a:rPr lang="en-US" sz="2400" dirty="0">
                <a:latin typeface="Candara" panose="020E0502030303020204" pitchFamily="34" charset="0"/>
              </a:rPr>
              <a:t> 	planning and adaptive routes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	- ITS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6" y="5039048"/>
            <a:ext cx="1359101" cy="137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6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75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25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9" grpId="0" animBg="1"/>
      <p:bldP spid="61" grpId="0"/>
      <p:bldP spid="64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264301" y="5511691"/>
            <a:ext cx="706487" cy="836112"/>
            <a:chOff x="1610963" y="5488488"/>
            <a:chExt cx="706487" cy="836112"/>
          </a:xfrm>
          <a:solidFill>
            <a:srgbClr val="0967B9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10963" y="5488488"/>
              <a:ext cx="706487" cy="836112"/>
              <a:chOff x="1709922" y="3851172"/>
              <a:chExt cx="529865" cy="627084"/>
            </a:xfrm>
            <a:grpFill/>
          </p:grpSpPr>
          <p:sp>
            <p:nvSpPr>
              <p:cNvPr id="14" name="Freeform 228"/>
              <p:cNvSpPr>
                <a:spLocks/>
              </p:cNvSpPr>
              <p:nvPr/>
            </p:nvSpPr>
            <p:spPr bwMode="auto">
              <a:xfrm>
                <a:off x="2137702" y="3851172"/>
                <a:ext cx="102085" cy="5736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18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21" h="118">
                    <a:moveTo>
                      <a:pt x="0" y="0"/>
                    </a:moveTo>
                    <a:lnTo>
                      <a:pt x="21" y="5"/>
                    </a:lnTo>
                    <a:lnTo>
                      <a:pt x="21" y="118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F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Freeform 229"/>
              <p:cNvSpPr>
                <a:spLocks/>
              </p:cNvSpPr>
              <p:nvPr/>
            </p:nvSpPr>
            <p:spPr bwMode="auto">
              <a:xfrm>
                <a:off x="1709922" y="4400478"/>
                <a:ext cx="529865" cy="77778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109" y="5"/>
                  </a:cxn>
                  <a:cxn ang="0">
                    <a:pos x="22" y="16"/>
                  </a:cxn>
                  <a:cxn ang="0">
                    <a:pos x="0" y="13"/>
                  </a:cxn>
                  <a:cxn ang="0">
                    <a:pos x="88" y="0"/>
                  </a:cxn>
                </a:cxnLst>
                <a:rect l="0" t="0" r="r" b="b"/>
                <a:pathLst>
                  <a:path w="109" h="16">
                    <a:moveTo>
                      <a:pt x="88" y="0"/>
                    </a:moveTo>
                    <a:lnTo>
                      <a:pt x="109" y="5"/>
                    </a:lnTo>
                    <a:lnTo>
                      <a:pt x="22" y="16"/>
                    </a:lnTo>
                    <a:lnTo>
                      <a:pt x="0" y="1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53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" name="Freeform 230"/>
              <p:cNvSpPr>
                <a:spLocks/>
              </p:cNvSpPr>
              <p:nvPr/>
            </p:nvSpPr>
            <p:spPr bwMode="auto">
              <a:xfrm>
                <a:off x="1709922" y="3851172"/>
                <a:ext cx="427780" cy="612503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88" y="113"/>
                  </a:cxn>
                  <a:cxn ang="0">
                    <a:pos x="0" y="126"/>
                  </a:cxn>
                  <a:cxn ang="0">
                    <a:pos x="2" y="14"/>
                  </a:cxn>
                  <a:cxn ang="0">
                    <a:pos x="88" y="0"/>
                  </a:cxn>
                </a:cxnLst>
                <a:rect l="0" t="0" r="r" b="b"/>
                <a:pathLst>
                  <a:path w="88" h="126">
                    <a:moveTo>
                      <a:pt x="88" y="0"/>
                    </a:moveTo>
                    <a:lnTo>
                      <a:pt x="88" y="113"/>
                    </a:lnTo>
                    <a:lnTo>
                      <a:pt x="0" y="126"/>
                    </a:lnTo>
                    <a:lnTo>
                      <a:pt x="2" y="14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698511" y="5697333"/>
              <a:ext cx="411480" cy="411480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ndara" panose="020E0502030303020204" pitchFamily="34" charset="0"/>
                </a:rPr>
                <a:t>D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264" y="4545025"/>
            <a:ext cx="700007" cy="836113"/>
            <a:chOff x="1623926" y="4521822"/>
            <a:chExt cx="700007" cy="836113"/>
          </a:xfrm>
          <a:solidFill>
            <a:srgbClr val="157EBF"/>
          </a:solidFill>
        </p:grpSpPr>
        <p:grpSp>
          <p:nvGrpSpPr>
            <p:cNvPr id="56" name="Group 55"/>
            <p:cNvGrpSpPr/>
            <p:nvPr/>
          </p:nvGrpSpPr>
          <p:grpSpPr>
            <a:xfrm>
              <a:off x="1623926" y="4521822"/>
              <a:ext cx="700007" cy="836113"/>
              <a:chOff x="1719644" y="3248391"/>
              <a:chExt cx="525005" cy="627085"/>
            </a:xfrm>
            <a:grpFill/>
          </p:grpSpPr>
          <p:sp>
            <p:nvSpPr>
              <p:cNvPr id="11" name="Freeform 225"/>
              <p:cNvSpPr>
                <a:spLocks/>
              </p:cNvSpPr>
              <p:nvPr/>
            </p:nvSpPr>
            <p:spPr bwMode="auto">
              <a:xfrm>
                <a:off x="2142564" y="3248391"/>
                <a:ext cx="102085" cy="5590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15"/>
                  </a:cxn>
                  <a:cxn ang="0">
                    <a:pos x="0" y="109"/>
                  </a:cxn>
                  <a:cxn ang="0">
                    <a:pos x="0" y="0"/>
                  </a:cxn>
                </a:cxnLst>
                <a:rect l="0" t="0" r="r" b="b"/>
                <a:pathLst>
                  <a:path w="21" h="115">
                    <a:moveTo>
                      <a:pt x="0" y="0"/>
                    </a:moveTo>
                    <a:lnTo>
                      <a:pt x="21" y="6"/>
                    </a:lnTo>
                    <a:lnTo>
                      <a:pt x="21" y="115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6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" name="Freeform 226"/>
              <p:cNvSpPr>
                <a:spLocks/>
              </p:cNvSpPr>
              <p:nvPr/>
            </p:nvSpPr>
            <p:spPr bwMode="auto">
              <a:xfrm>
                <a:off x="1719644" y="3778253"/>
                <a:ext cx="525002" cy="9722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8" y="6"/>
                  </a:cxn>
                  <a:cxn ang="0">
                    <a:pos x="22" y="20"/>
                  </a:cxn>
                  <a:cxn ang="0">
                    <a:pos x="0" y="16"/>
                  </a:cxn>
                  <a:cxn ang="0">
                    <a:pos x="87" y="0"/>
                  </a:cxn>
                </a:cxnLst>
                <a:rect l="0" t="0" r="r" b="b"/>
                <a:pathLst>
                  <a:path w="108" h="20">
                    <a:moveTo>
                      <a:pt x="87" y="0"/>
                    </a:moveTo>
                    <a:lnTo>
                      <a:pt x="108" y="6"/>
                    </a:lnTo>
                    <a:lnTo>
                      <a:pt x="22" y="20"/>
                    </a:lnTo>
                    <a:lnTo>
                      <a:pt x="0" y="1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16A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3" name="Freeform 227"/>
              <p:cNvSpPr>
                <a:spLocks/>
              </p:cNvSpPr>
              <p:nvPr/>
            </p:nvSpPr>
            <p:spPr bwMode="auto">
              <a:xfrm>
                <a:off x="1719644" y="3248391"/>
                <a:ext cx="422920" cy="60764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109"/>
                  </a:cxn>
                  <a:cxn ang="0">
                    <a:pos x="0" y="125"/>
                  </a:cxn>
                  <a:cxn ang="0">
                    <a:pos x="2" y="17"/>
                  </a:cxn>
                  <a:cxn ang="0">
                    <a:pos x="87" y="0"/>
                  </a:cxn>
                </a:cxnLst>
                <a:rect l="0" t="0" r="r" b="b"/>
                <a:pathLst>
                  <a:path w="87" h="125">
                    <a:moveTo>
                      <a:pt x="87" y="0"/>
                    </a:moveTo>
                    <a:lnTo>
                      <a:pt x="87" y="109"/>
                    </a:lnTo>
                    <a:lnTo>
                      <a:pt x="0" y="125"/>
                    </a:lnTo>
                    <a:lnTo>
                      <a:pt x="2" y="17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1698511" y="4703249"/>
              <a:ext cx="411480" cy="411480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ndara" panose="020E0502030303020204" pitchFamily="34" charset="0"/>
                </a:rPr>
                <a:t>C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0227" y="3602144"/>
            <a:ext cx="687043" cy="842596"/>
            <a:chOff x="1636889" y="3578941"/>
            <a:chExt cx="687043" cy="842596"/>
          </a:xfrm>
          <a:solidFill>
            <a:srgbClr val="239BD3"/>
          </a:solidFill>
        </p:grpSpPr>
        <p:grpSp>
          <p:nvGrpSpPr>
            <p:cNvPr id="54" name="Group 53"/>
            <p:cNvGrpSpPr/>
            <p:nvPr/>
          </p:nvGrpSpPr>
          <p:grpSpPr>
            <a:xfrm>
              <a:off x="1636889" y="3578941"/>
              <a:ext cx="687043" cy="842596"/>
              <a:chOff x="1729367" y="2665055"/>
              <a:chExt cx="515282" cy="631947"/>
            </a:xfrm>
            <a:grpFill/>
          </p:grpSpPr>
          <p:sp>
            <p:nvSpPr>
              <p:cNvPr id="8" name="Freeform 222"/>
              <p:cNvSpPr>
                <a:spLocks/>
              </p:cNvSpPr>
              <p:nvPr/>
            </p:nvSpPr>
            <p:spPr bwMode="auto">
              <a:xfrm>
                <a:off x="2142564" y="2665055"/>
                <a:ext cx="102085" cy="5493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7"/>
                  </a:cxn>
                  <a:cxn ang="0">
                    <a:pos x="21" y="113"/>
                  </a:cxn>
                  <a:cxn ang="0">
                    <a:pos x="0" y="106"/>
                  </a:cxn>
                  <a:cxn ang="0">
                    <a:pos x="1" y="0"/>
                  </a:cxn>
                </a:cxnLst>
                <a:rect l="0" t="0" r="r" b="b"/>
                <a:pathLst>
                  <a:path w="21" h="113">
                    <a:moveTo>
                      <a:pt x="1" y="0"/>
                    </a:moveTo>
                    <a:lnTo>
                      <a:pt x="21" y="7"/>
                    </a:lnTo>
                    <a:lnTo>
                      <a:pt x="21" y="113"/>
                    </a:lnTo>
                    <a:lnTo>
                      <a:pt x="0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3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" name="Freeform 223"/>
              <p:cNvSpPr>
                <a:spLocks/>
              </p:cNvSpPr>
              <p:nvPr/>
            </p:nvSpPr>
            <p:spPr bwMode="auto">
              <a:xfrm>
                <a:off x="1729367" y="3180335"/>
                <a:ext cx="515280" cy="11666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6" y="7"/>
                  </a:cxn>
                  <a:cxn ang="0">
                    <a:pos x="22" y="24"/>
                  </a:cxn>
                  <a:cxn ang="0">
                    <a:pos x="0" y="18"/>
                  </a:cxn>
                  <a:cxn ang="0">
                    <a:pos x="85" y="0"/>
                  </a:cxn>
                </a:cxnLst>
                <a:rect l="0" t="0" r="r" b="b"/>
                <a:pathLst>
                  <a:path w="106" h="24">
                    <a:moveTo>
                      <a:pt x="85" y="0"/>
                    </a:moveTo>
                    <a:lnTo>
                      <a:pt x="106" y="7"/>
                    </a:lnTo>
                    <a:lnTo>
                      <a:pt x="22" y="24"/>
                    </a:lnTo>
                    <a:lnTo>
                      <a:pt x="0" y="1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F87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" name="Freeform 224"/>
              <p:cNvSpPr>
                <a:spLocks/>
              </p:cNvSpPr>
              <p:nvPr/>
            </p:nvSpPr>
            <p:spPr bwMode="auto">
              <a:xfrm>
                <a:off x="1729367" y="2665055"/>
                <a:ext cx="418057" cy="60278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5" y="106"/>
                  </a:cxn>
                  <a:cxn ang="0">
                    <a:pos x="0" y="124"/>
                  </a:cxn>
                  <a:cxn ang="0">
                    <a:pos x="2" y="20"/>
                  </a:cxn>
                  <a:cxn ang="0">
                    <a:pos x="86" y="0"/>
                  </a:cxn>
                </a:cxnLst>
                <a:rect l="0" t="0" r="r" b="b"/>
                <a:pathLst>
                  <a:path w="86" h="124">
                    <a:moveTo>
                      <a:pt x="86" y="0"/>
                    </a:moveTo>
                    <a:lnTo>
                      <a:pt x="85" y="106"/>
                    </a:lnTo>
                    <a:lnTo>
                      <a:pt x="0" y="124"/>
                    </a:lnTo>
                    <a:lnTo>
                      <a:pt x="2" y="2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712259" y="3757101"/>
              <a:ext cx="411480" cy="411480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ndara" panose="020E0502030303020204" pitchFamily="34" charset="0"/>
                </a:rPr>
                <a:t>B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09673" y="2640472"/>
            <a:ext cx="674077" cy="849080"/>
            <a:chOff x="1656335" y="2617269"/>
            <a:chExt cx="674077" cy="849080"/>
          </a:xfrm>
          <a:solidFill>
            <a:srgbClr val="36B8E3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1656335" y="2617269"/>
              <a:ext cx="674077" cy="849080"/>
              <a:chOff x="1743951" y="2096302"/>
              <a:chExt cx="505558" cy="636810"/>
            </a:xfrm>
            <a:grpFill/>
          </p:grpSpPr>
          <p:sp>
            <p:nvSpPr>
              <p:cNvPr id="5" name="Freeform 219"/>
              <p:cNvSpPr>
                <a:spLocks/>
              </p:cNvSpPr>
              <p:nvPr/>
            </p:nvSpPr>
            <p:spPr bwMode="auto">
              <a:xfrm>
                <a:off x="2147424" y="2096302"/>
                <a:ext cx="102085" cy="54444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10"/>
                  </a:cxn>
                  <a:cxn ang="0">
                    <a:pos x="21" y="112"/>
                  </a:cxn>
                  <a:cxn ang="0">
                    <a:pos x="0" y="103"/>
                  </a:cxn>
                  <a:cxn ang="0">
                    <a:pos x="1" y="0"/>
                  </a:cxn>
                </a:cxnLst>
                <a:rect l="0" t="0" r="r" b="b"/>
                <a:pathLst>
                  <a:path w="21" h="112">
                    <a:moveTo>
                      <a:pt x="1" y="0"/>
                    </a:moveTo>
                    <a:lnTo>
                      <a:pt x="21" y="10"/>
                    </a:lnTo>
                    <a:lnTo>
                      <a:pt x="21" y="112"/>
                    </a:lnTo>
                    <a:lnTo>
                      <a:pt x="0" y="1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90B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" name="Freeform 220"/>
              <p:cNvSpPr>
                <a:spLocks/>
              </p:cNvSpPr>
              <p:nvPr/>
            </p:nvSpPr>
            <p:spPr bwMode="auto">
              <a:xfrm>
                <a:off x="1743951" y="2597000"/>
                <a:ext cx="505558" cy="13611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04" y="9"/>
                  </a:cxn>
                  <a:cxn ang="0">
                    <a:pos x="20" y="28"/>
                  </a:cxn>
                  <a:cxn ang="0">
                    <a:pos x="0" y="20"/>
                  </a:cxn>
                  <a:cxn ang="0">
                    <a:pos x="83" y="0"/>
                  </a:cxn>
                </a:cxnLst>
                <a:rect l="0" t="0" r="r" b="b"/>
                <a:pathLst>
                  <a:path w="104" h="28">
                    <a:moveTo>
                      <a:pt x="83" y="0"/>
                    </a:moveTo>
                    <a:lnTo>
                      <a:pt x="104" y="9"/>
                    </a:lnTo>
                    <a:lnTo>
                      <a:pt x="20" y="28"/>
                    </a:lnTo>
                    <a:lnTo>
                      <a:pt x="0" y="2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2A4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" name="Freeform 221"/>
              <p:cNvSpPr>
                <a:spLocks/>
              </p:cNvSpPr>
              <p:nvPr/>
            </p:nvSpPr>
            <p:spPr bwMode="auto">
              <a:xfrm>
                <a:off x="1743951" y="2096302"/>
                <a:ext cx="408335" cy="59791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3" y="103"/>
                  </a:cxn>
                  <a:cxn ang="0">
                    <a:pos x="0" y="123"/>
                  </a:cxn>
                  <a:cxn ang="0">
                    <a:pos x="2" y="23"/>
                  </a:cxn>
                  <a:cxn ang="0">
                    <a:pos x="84" y="0"/>
                  </a:cxn>
                </a:cxnLst>
                <a:rect l="0" t="0" r="r" b="b"/>
                <a:pathLst>
                  <a:path w="84" h="123">
                    <a:moveTo>
                      <a:pt x="84" y="0"/>
                    </a:moveTo>
                    <a:lnTo>
                      <a:pt x="83" y="103"/>
                    </a:lnTo>
                    <a:lnTo>
                      <a:pt x="0" y="123"/>
                    </a:lnTo>
                    <a:lnTo>
                      <a:pt x="2" y="23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1709854" y="2801257"/>
              <a:ext cx="411480" cy="411480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ndara" panose="020E0502030303020204" pitchFamily="34" charset="0"/>
                </a:rPr>
                <a:t>A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25415" y="1648803"/>
            <a:ext cx="4012057" cy="1698152"/>
            <a:chOff x="2272077" y="1625600"/>
            <a:chExt cx="4012057" cy="1698152"/>
          </a:xfrm>
          <a:solidFill>
            <a:srgbClr val="36B8E3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2272077" y="1625600"/>
              <a:ext cx="4012057" cy="1698152"/>
              <a:chOff x="2205757" y="1352550"/>
              <a:chExt cx="3009043" cy="1273614"/>
            </a:xfrm>
            <a:grpFill/>
          </p:grpSpPr>
          <p:sp>
            <p:nvSpPr>
              <p:cNvPr id="17" name="Freeform 231"/>
              <p:cNvSpPr>
                <a:spLocks/>
              </p:cNvSpPr>
              <p:nvPr/>
            </p:nvSpPr>
            <p:spPr bwMode="auto">
              <a:xfrm>
                <a:off x="2205757" y="1921301"/>
                <a:ext cx="2751401" cy="704863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566" y="12"/>
                  </a:cxn>
                  <a:cxn ang="0">
                    <a:pos x="20" y="145"/>
                  </a:cxn>
                  <a:cxn ang="0">
                    <a:pos x="0" y="136"/>
                  </a:cxn>
                  <a:cxn ang="0">
                    <a:pos x="550" y="0"/>
                  </a:cxn>
                </a:cxnLst>
                <a:rect l="0" t="0" r="r" b="b"/>
                <a:pathLst>
                  <a:path w="566" h="145">
                    <a:moveTo>
                      <a:pt x="550" y="0"/>
                    </a:moveTo>
                    <a:lnTo>
                      <a:pt x="566" y="12"/>
                    </a:lnTo>
                    <a:lnTo>
                      <a:pt x="20" y="145"/>
                    </a:lnTo>
                    <a:lnTo>
                      <a:pt x="0" y="136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22A4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232"/>
              <p:cNvSpPr>
                <a:spLocks/>
              </p:cNvSpPr>
              <p:nvPr/>
            </p:nvSpPr>
            <p:spPr bwMode="auto">
              <a:xfrm>
                <a:off x="4879380" y="1566440"/>
                <a:ext cx="335420" cy="41319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26" y="37"/>
                  </a:cxn>
                  <a:cxn ang="0">
                    <a:pos x="0" y="73"/>
                  </a:cxn>
                  <a:cxn ang="0">
                    <a:pos x="16" y="85"/>
                  </a:cxn>
                  <a:cxn ang="0">
                    <a:pos x="43" y="49"/>
                  </a:cxn>
                  <a:cxn ang="0">
                    <a:pos x="69" y="12"/>
                  </a:cxn>
                  <a:cxn ang="0">
                    <a:pos x="53" y="0"/>
                  </a:cxn>
                </a:cxnLst>
                <a:rect l="0" t="0" r="r" b="b"/>
                <a:pathLst>
                  <a:path w="69" h="85">
                    <a:moveTo>
                      <a:pt x="53" y="0"/>
                    </a:moveTo>
                    <a:lnTo>
                      <a:pt x="26" y="37"/>
                    </a:lnTo>
                    <a:lnTo>
                      <a:pt x="0" y="73"/>
                    </a:lnTo>
                    <a:lnTo>
                      <a:pt x="16" y="85"/>
                    </a:lnTo>
                    <a:lnTo>
                      <a:pt x="43" y="49"/>
                    </a:lnTo>
                    <a:lnTo>
                      <a:pt x="69" y="1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E90B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233"/>
              <p:cNvSpPr>
                <a:spLocks/>
              </p:cNvSpPr>
              <p:nvPr/>
            </p:nvSpPr>
            <p:spPr bwMode="auto">
              <a:xfrm>
                <a:off x="2205757" y="1352550"/>
                <a:ext cx="2931264" cy="1229865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72" y="21"/>
                  </a:cxn>
                  <a:cxn ang="0">
                    <a:pos x="603" y="44"/>
                  </a:cxn>
                  <a:cxn ang="0">
                    <a:pos x="576" y="81"/>
                  </a:cxn>
                  <a:cxn ang="0">
                    <a:pos x="550" y="117"/>
                  </a:cxn>
                  <a:cxn ang="0">
                    <a:pos x="0" y="253"/>
                  </a:cxn>
                  <a:cxn ang="0">
                    <a:pos x="0" y="150"/>
                  </a:cxn>
                  <a:cxn ang="0">
                    <a:pos x="542" y="0"/>
                  </a:cxn>
                </a:cxnLst>
                <a:rect l="0" t="0" r="r" b="b"/>
                <a:pathLst>
                  <a:path w="603" h="253">
                    <a:moveTo>
                      <a:pt x="542" y="0"/>
                    </a:moveTo>
                    <a:lnTo>
                      <a:pt x="572" y="21"/>
                    </a:lnTo>
                    <a:lnTo>
                      <a:pt x="603" y="44"/>
                    </a:lnTo>
                    <a:lnTo>
                      <a:pt x="576" y="81"/>
                    </a:lnTo>
                    <a:lnTo>
                      <a:pt x="550" y="117"/>
                    </a:lnTo>
                    <a:lnTo>
                      <a:pt x="0" y="253"/>
                    </a:lnTo>
                    <a:lnTo>
                      <a:pt x="0" y="150"/>
                    </a:lnTo>
                    <a:lnTo>
                      <a:pt x="5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 rot="20700000">
              <a:off x="2332184" y="2242921"/>
              <a:ext cx="347563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Multimodal mobility info</a:t>
              </a:r>
              <a:endParaRPr lang="en-US" sz="2133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18936" y="2716091"/>
            <a:ext cx="4083351" cy="1600931"/>
            <a:chOff x="2265598" y="2692888"/>
            <a:chExt cx="4083351" cy="1600931"/>
          </a:xfrm>
          <a:solidFill>
            <a:srgbClr val="239BD3"/>
          </a:solidFill>
        </p:grpSpPr>
        <p:grpSp>
          <p:nvGrpSpPr>
            <p:cNvPr id="53" name="Group 52"/>
            <p:cNvGrpSpPr/>
            <p:nvPr/>
          </p:nvGrpSpPr>
          <p:grpSpPr>
            <a:xfrm>
              <a:off x="2265598" y="2692888"/>
              <a:ext cx="4083351" cy="1600931"/>
              <a:chOff x="2200898" y="1999079"/>
              <a:chExt cx="3062513" cy="1200698"/>
            </a:xfrm>
            <a:grpFill/>
          </p:grpSpPr>
          <p:sp>
            <p:nvSpPr>
              <p:cNvPr id="20" name="Freeform 234"/>
              <p:cNvSpPr>
                <a:spLocks/>
              </p:cNvSpPr>
              <p:nvPr/>
            </p:nvSpPr>
            <p:spPr bwMode="auto">
              <a:xfrm>
                <a:off x="2200898" y="2592137"/>
                <a:ext cx="2804875" cy="607640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77" y="11"/>
                  </a:cxn>
                  <a:cxn ang="0">
                    <a:pos x="21" y="125"/>
                  </a:cxn>
                  <a:cxn ang="0">
                    <a:pos x="0" y="118"/>
                  </a:cxn>
                  <a:cxn ang="0">
                    <a:pos x="561" y="0"/>
                  </a:cxn>
                </a:cxnLst>
                <a:rect l="0" t="0" r="r" b="b"/>
                <a:pathLst>
                  <a:path w="577" h="125">
                    <a:moveTo>
                      <a:pt x="561" y="0"/>
                    </a:moveTo>
                    <a:lnTo>
                      <a:pt x="577" y="11"/>
                    </a:lnTo>
                    <a:lnTo>
                      <a:pt x="21" y="125"/>
                    </a:lnTo>
                    <a:lnTo>
                      <a:pt x="0" y="118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0F87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235"/>
              <p:cNvSpPr>
                <a:spLocks/>
              </p:cNvSpPr>
              <p:nvPr/>
            </p:nvSpPr>
            <p:spPr bwMode="auto">
              <a:xfrm>
                <a:off x="4927991" y="2227554"/>
                <a:ext cx="335420" cy="41805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7" y="38"/>
                  </a:cxn>
                  <a:cxn ang="0">
                    <a:pos x="0" y="75"/>
                  </a:cxn>
                  <a:cxn ang="0">
                    <a:pos x="16" y="86"/>
                  </a:cxn>
                  <a:cxn ang="0">
                    <a:pos x="42" y="49"/>
                  </a:cxn>
                  <a:cxn ang="0">
                    <a:pos x="69" y="12"/>
                  </a:cxn>
                  <a:cxn ang="0">
                    <a:pos x="54" y="0"/>
                  </a:cxn>
                </a:cxnLst>
                <a:rect l="0" t="0" r="r" b="b"/>
                <a:pathLst>
                  <a:path w="69" h="86">
                    <a:moveTo>
                      <a:pt x="54" y="0"/>
                    </a:moveTo>
                    <a:lnTo>
                      <a:pt x="27" y="38"/>
                    </a:lnTo>
                    <a:lnTo>
                      <a:pt x="0" y="75"/>
                    </a:lnTo>
                    <a:lnTo>
                      <a:pt x="16" y="86"/>
                    </a:lnTo>
                    <a:lnTo>
                      <a:pt x="42" y="49"/>
                    </a:lnTo>
                    <a:lnTo>
                      <a:pt x="69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73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Freeform 236"/>
              <p:cNvSpPr>
                <a:spLocks/>
              </p:cNvSpPr>
              <p:nvPr/>
            </p:nvSpPr>
            <p:spPr bwMode="auto">
              <a:xfrm>
                <a:off x="2200898" y="1999079"/>
                <a:ext cx="2989598" cy="1166672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83" y="24"/>
                  </a:cxn>
                  <a:cxn ang="0">
                    <a:pos x="615" y="47"/>
                  </a:cxn>
                  <a:cxn ang="0">
                    <a:pos x="588" y="85"/>
                  </a:cxn>
                  <a:cxn ang="0">
                    <a:pos x="561" y="122"/>
                  </a:cxn>
                  <a:cxn ang="0">
                    <a:pos x="0" y="240"/>
                  </a:cxn>
                  <a:cxn ang="0">
                    <a:pos x="1" y="134"/>
                  </a:cxn>
                  <a:cxn ang="0">
                    <a:pos x="552" y="0"/>
                  </a:cxn>
                </a:cxnLst>
                <a:rect l="0" t="0" r="r" b="b"/>
                <a:pathLst>
                  <a:path w="615" h="240">
                    <a:moveTo>
                      <a:pt x="552" y="0"/>
                    </a:moveTo>
                    <a:lnTo>
                      <a:pt x="583" y="24"/>
                    </a:lnTo>
                    <a:lnTo>
                      <a:pt x="615" y="47"/>
                    </a:lnTo>
                    <a:lnTo>
                      <a:pt x="588" y="85"/>
                    </a:lnTo>
                    <a:lnTo>
                      <a:pt x="561" y="122"/>
                    </a:lnTo>
                    <a:lnTo>
                      <a:pt x="0" y="240"/>
                    </a:lnTo>
                    <a:lnTo>
                      <a:pt x="1" y="134"/>
                    </a:lnTo>
                    <a:lnTo>
                      <a:pt x="5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 rot="20820000">
              <a:off x="3113646" y="3262854"/>
              <a:ext cx="191270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Soft Mobility</a:t>
              </a:r>
              <a:endParaRPr lang="en-US" sz="2133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12452" y="3775058"/>
            <a:ext cx="4167613" cy="1503709"/>
            <a:chOff x="2259114" y="3751855"/>
            <a:chExt cx="4167613" cy="1503709"/>
          </a:xfrm>
          <a:solidFill>
            <a:srgbClr val="157EBF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2259114" y="3751855"/>
              <a:ext cx="4167613" cy="1503709"/>
              <a:chOff x="2196035" y="2669915"/>
              <a:chExt cx="3125710" cy="1127782"/>
            </a:xfrm>
            <a:grpFill/>
          </p:grpSpPr>
          <p:sp>
            <p:nvSpPr>
              <p:cNvPr id="23" name="Freeform 237"/>
              <p:cNvSpPr>
                <a:spLocks/>
              </p:cNvSpPr>
              <p:nvPr/>
            </p:nvSpPr>
            <p:spPr bwMode="auto">
              <a:xfrm>
                <a:off x="2196035" y="3287280"/>
                <a:ext cx="2863208" cy="510417"/>
              </a:xfrm>
              <a:custGeom>
                <a:avLst/>
                <a:gdLst/>
                <a:ahLst/>
                <a:cxnLst>
                  <a:cxn ang="0">
                    <a:pos x="572" y="0"/>
                  </a:cxn>
                  <a:cxn ang="0">
                    <a:pos x="589" y="8"/>
                  </a:cxn>
                  <a:cxn ang="0">
                    <a:pos x="21" y="105"/>
                  </a:cxn>
                  <a:cxn ang="0">
                    <a:pos x="0" y="99"/>
                  </a:cxn>
                  <a:cxn ang="0">
                    <a:pos x="572" y="0"/>
                  </a:cxn>
                </a:cxnLst>
                <a:rect l="0" t="0" r="r" b="b"/>
                <a:pathLst>
                  <a:path w="589" h="105">
                    <a:moveTo>
                      <a:pt x="572" y="0"/>
                    </a:moveTo>
                    <a:lnTo>
                      <a:pt x="589" y="8"/>
                    </a:lnTo>
                    <a:lnTo>
                      <a:pt x="21" y="105"/>
                    </a:lnTo>
                    <a:lnTo>
                      <a:pt x="0" y="9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16A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Freeform 238"/>
              <p:cNvSpPr>
                <a:spLocks/>
              </p:cNvSpPr>
              <p:nvPr/>
            </p:nvSpPr>
            <p:spPr bwMode="auto">
              <a:xfrm>
                <a:off x="4976603" y="2927557"/>
                <a:ext cx="345142" cy="3986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27" y="38"/>
                  </a:cxn>
                  <a:cxn ang="0">
                    <a:pos x="0" y="74"/>
                  </a:cxn>
                  <a:cxn ang="0">
                    <a:pos x="17" y="82"/>
                  </a:cxn>
                  <a:cxn ang="0">
                    <a:pos x="44" y="45"/>
                  </a:cxn>
                  <a:cxn ang="0">
                    <a:pos x="71" y="8"/>
                  </a:cxn>
                  <a:cxn ang="0">
                    <a:pos x="55" y="0"/>
                  </a:cxn>
                </a:cxnLst>
                <a:rect l="0" t="0" r="r" b="b"/>
                <a:pathLst>
                  <a:path w="71" h="82">
                    <a:moveTo>
                      <a:pt x="55" y="0"/>
                    </a:moveTo>
                    <a:lnTo>
                      <a:pt x="27" y="38"/>
                    </a:lnTo>
                    <a:lnTo>
                      <a:pt x="0" y="74"/>
                    </a:lnTo>
                    <a:lnTo>
                      <a:pt x="17" y="82"/>
                    </a:lnTo>
                    <a:lnTo>
                      <a:pt x="44" y="45"/>
                    </a:lnTo>
                    <a:lnTo>
                      <a:pt x="71" y="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56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5" name="Freeform 239"/>
              <p:cNvSpPr>
                <a:spLocks/>
              </p:cNvSpPr>
              <p:nvPr/>
            </p:nvSpPr>
            <p:spPr bwMode="auto">
              <a:xfrm>
                <a:off x="4937713" y="2669915"/>
                <a:ext cx="384031" cy="296527"/>
              </a:xfrm>
              <a:custGeom>
                <a:avLst/>
                <a:gdLst/>
                <a:ahLst/>
                <a:cxnLst>
                  <a:cxn ang="0">
                    <a:pos x="47" y="35"/>
                  </a:cxn>
                  <a:cxn ang="0">
                    <a:pos x="15" y="10"/>
                  </a:cxn>
                  <a:cxn ang="0">
                    <a:pos x="0" y="0"/>
                  </a:cxn>
                  <a:cxn ang="0">
                    <a:pos x="31" y="27"/>
                  </a:cxn>
                  <a:cxn ang="0">
                    <a:pos x="63" y="53"/>
                  </a:cxn>
                  <a:cxn ang="0">
                    <a:pos x="79" y="61"/>
                  </a:cxn>
                  <a:cxn ang="0">
                    <a:pos x="47" y="35"/>
                  </a:cxn>
                </a:cxnLst>
                <a:rect l="0" t="0" r="r" b="b"/>
                <a:pathLst>
                  <a:path w="79" h="61">
                    <a:moveTo>
                      <a:pt x="47" y="35"/>
                    </a:moveTo>
                    <a:lnTo>
                      <a:pt x="15" y="10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63" y="53"/>
                    </a:lnTo>
                    <a:lnTo>
                      <a:pt x="79" y="61"/>
                    </a:lnTo>
                    <a:lnTo>
                      <a:pt x="47" y="35"/>
                    </a:lnTo>
                    <a:close/>
                  </a:path>
                </a:pathLst>
              </a:custGeom>
              <a:solidFill>
                <a:srgbClr val="016A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Freeform 240"/>
              <p:cNvSpPr>
                <a:spLocks/>
              </p:cNvSpPr>
              <p:nvPr/>
            </p:nvSpPr>
            <p:spPr bwMode="auto">
              <a:xfrm>
                <a:off x="2196035" y="2669915"/>
                <a:ext cx="3047931" cy="1098616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95" y="27"/>
                  </a:cxn>
                  <a:cxn ang="0">
                    <a:pos x="627" y="53"/>
                  </a:cxn>
                  <a:cxn ang="0">
                    <a:pos x="599" y="91"/>
                  </a:cxn>
                  <a:cxn ang="0">
                    <a:pos x="572" y="127"/>
                  </a:cxn>
                  <a:cxn ang="0">
                    <a:pos x="0" y="226"/>
                  </a:cxn>
                  <a:cxn ang="0">
                    <a:pos x="1" y="117"/>
                  </a:cxn>
                  <a:cxn ang="0">
                    <a:pos x="564" y="0"/>
                  </a:cxn>
                </a:cxnLst>
                <a:rect l="0" t="0" r="r" b="b"/>
                <a:pathLst>
                  <a:path w="627" h="226">
                    <a:moveTo>
                      <a:pt x="564" y="0"/>
                    </a:moveTo>
                    <a:lnTo>
                      <a:pt x="595" y="27"/>
                    </a:lnTo>
                    <a:lnTo>
                      <a:pt x="627" y="53"/>
                    </a:lnTo>
                    <a:lnTo>
                      <a:pt x="599" y="91"/>
                    </a:lnTo>
                    <a:lnTo>
                      <a:pt x="572" y="127"/>
                    </a:lnTo>
                    <a:lnTo>
                      <a:pt x="0" y="226"/>
                    </a:lnTo>
                    <a:lnTo>
                      <a:pt x="1" y="117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20940000">
              <a:off x="3476722" y="4288749"/>
              <a:ext cx="118654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Policies</a:t>
              </a:r>
              <a:endParaRPr lang="en-US" sz="2133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12452" y="4876503"/>
            <a:ext cx="4245391" cy="1387043"/>
            <a:chOff x="2259114" y="4853300"/>
            <a:chExt cx="4245391" cy="1387043"/>
          </a:xfrm>
          <a:solidFill>
            <a:srgbClr val="0967B9"/>
          </a:solidFill>
        </p:grpSpPr>
        <p:grpSp>
          <p:nvGrpSpPr>
            <p:cNvPr id="58" name="Group 57"/>
            <p:cNvGrpSpPr/>
            <p:nvPr/>
          </p:nvGrpSpPr>
          <p:grpSpPr>
            <a:xfrm>
              <a:off x="2259114" y="4853300"/>
              <a:ext cx="4245391" cy="1387043"/>
              <a:chOff x="2196035" y="3374781"/>
              <a:chExt cx="3184043" cy="1040282"/>
            </a:xfrm>
            <a:grpFill/>
          </p:grpSpPr>
          <p:sp>
            <p:nvSpPr>
              <p:cNvPr id="27" name="Freeform 241"/>
              <p:cNvSpPr>
                <a:spLocks/>
              </p:cNvSpPr>
              <p:nvPr/>
            </p:nvSpPr>
            <p:spPr bwMode="auto">
              <a:xfrm>
                <a:off x="2196035" y="4016450"/>
                <a:ext cx="2911819" cy="398613"/>
              </a:xfrm>
              <a:custGeom>
                <a:avLst/>
                <a:gdLst/>
                <a:ahLst/>
                <a:cxnLst>
                  <a:cxn ang="0">
                    <a:pos x="583" y="0"/>
                  </a:cxn>
                  <a:cxn ang="0">
                    <a:pos x="599" y="5"/>
                  </a:cxn>
                  <a:cxn ang="0">
                    <a:pos x="21" y="82"/>
                  </a:cxn>
                  <a:cxn ang="0">
                    <a:pos x="0" y="78"/>
                  </a:cxn>
                  <a:cxn ang="0">
                    <a:pos x="583" y="0"/>
                  </a:cxn>
                </a:cxnLst>
                <a:rect l="0" t="0" r="r" b="b"/>
                <a:pathLst>
                  <a:path w="599" h="82">
                    <a:moveTo>
                      <a:pt x="583" y="0"/>
                    </a:moveTo>
                    <a:lnTo>
                      <a:pt x="599" y="5"/>
                    </a:lnTo>
                    <a:lnTo>
                      <a:pt x="21" y="82"/>
                    </a:lnTo>
                    <a:lnTo>
                      <a:pt x="0" y="78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0053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242"/>
              <p:cNvSpPr>
                <a:spLocks/>
              </p:cNvSpPr>
              <p:nvPr/>
            </p:nvSpPr>
            <p:spPr bwMode="auto">
              <a:xfrm>
                <a:off x="5030077" y="3647004"/>
                <a:ext cx="350001" cy="3937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8" y="38"/>
                  </a:cxn>
                  <a:cxn ang="0">
                    <a:pos x="0" y="76"/>
                  </a:cxn>
                  <a:cxn ang="0">
                    <a:pos x="16" y="81"/>
                  </a:cxn>
                  <a:cxn ang="0">
                    <a:pos x="44" y="45"/>
                  </a:cxn>
                  <a:cxn ang="0">
                    <a:pos x="72" y="7"/>
                  </a:cxn>
                  <a:cxn ang="0">
                    <a:pos x="56" y="0"/>
                  </a:cxn>
                </a:cxnLst>
                <a:rect l="0" t="0" r="r" b="b"/>
                <a:pathLst>
                  <a:path w="72" h="81">
                    <a:moveTo>
                      <a:pt x="56" y="0"/>
                    </a:moveTo>
                    <a:lnTo>
                      <a:pt x="28" y="38"/>
                    </a:lnTo>
                    <a:lnTo>
                      <a:pt x="0" y="76"/>
                    </a:lnTo>
                    <a:lnTo>
                      <a:pt x="16" y="81"/>
                    </a:lnTo>
                    <a:lnTo>
                      <a:pt x="44" y="45"/>
                    </a:lnTo>
                    <a:lnTo>
                      <a:pt x="72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3F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243"/>
              <p:cNvSpPr>
                <a:spLocks/>
              </p:cNvSpPr>
              <p:nvPr/>
            </p:nvSpPr>
            <p:spPr bwMode="auto">
              <a:xfrm>
                <a:off x="4981465" y="3374781"/>
                <a:ext cx="398613" cy="306250"/>
              </a:xfrm>
              <a:custGeom>
                <a:avLst/>
                <a:gdLst/>
                <a:ahLst/>
                <a:cxnLst>
                  <a:cxn ang="0">
                    <a:pos x="49" y="35"/>
                  </a:cxn>
                  <a:cxn ang="0">
                    <a:pos x="17" y="8"/>
                  </a:cxn>
                  <a:cxn ang="0">
                    <a:pos x="0" y="0"/>
                  </a:cxn>
                  <a:cxn ang="0">
                    <a:pos x="32" y="27"/>
                  </a:cxn>
                  <a:cxn ang="0">
                    <a:pos x="66" y="56"/>
                  </a:cxn>
                  <a:cxn ang="0">
                    <a:pos x="82" y="63"/>
                  </a:cxn>
                  <a:cxn ang="0">
                    <a:pos x="49" y="35"/>
                  </a:cxn>
                </a:cxnLst>
                <a:rect l="0" t="0" r="r" b="b"/>
                <a:pathLst>
                  <a:path w="82" h="63">
                    <a:moveTo>
                      <a:pt x="49" y="35"/>
                    </a:moveTo>
                    <a:lnTo>
                      <a:pt x="17" y="8"/>
                    </a:lnTo>
                    <a:lnTo>
                      <a:pt x="0" y="0"/>
                    </a:lnTo>
                    <a:lnTo>
                      <a:pt x="32" y="27"/>
                    </a:lnTo>
                    <a:lnTo>
                      <a:pt x="66" y="56"/>
                    </a:lnTo>
                    <a:lnTo>
                      <a:pt x="82" y="63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53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" name="Freeform 244"/>
              <p:cNvSpPr>
                <a:spLocks/>
              </p:cNvSpPr>
              <p:nvPr/>
            </p:nvSpPr>
            <p:spPr bwMode="auto">
              <a:xfrm>
                <a:off x="2196035" y="3374781"/>
                <a:ext cx="3106265" cy="1020838"/>
              </a:xfrm>
              <a:custGeom>
                <a:avLst/>
                <a:gdLst/>
                <a:ahLst/>
                <a:cxnLst>
                  <a:cxn ang="0">
                    <a:pos x="573" y="0"/>
                  </a:cxn>
                  <a:cxn ang="0">
                    <a:pos x="605" y="27"/>
                  </a:cxn>
                  <a:cxn ang="0">
                    <a:pos x="639" y="56"/>
                  </a:cxn>
                  <a:cxn ang="0">
                    <a:pos x="611" y="94"/>
                  </a:cxn>
                  <a:cxn ang="0">
                    <a:pos x="583" y="132"/>
                  </a:cxn>
                  <a:cxn ang="0">
                    <a:pos x="0" y="210"/>
                  </a:cxn>
                  <a:cxn ang="0">
                    <a:pos x="0" y="96"/>
                  </a:cxn>
                  <a:cxn ang="0">
                    <a:pos x="573" y="0"/>
                  </a:cxn>
                </a:cxnLst>
                <a:rect l="0" t="0" r="r" b="b"/>
                <a:pathLst>
                  <a:path w="639" h="210">
                    <a:moveTo>
                      <a:pt x="573" y="0"/>
                    </a:moveTo>
                    <a:lnTo>
                      <a:pt x="605" y="27"/>
                    </a:lnTo>
                    <a:lnTo>
                      <a:pt x="639" y="56"/>
                    </a:lnTo>
                    <a:lnTo>
                      <a:pt x="611" y="94"/>
                    </a:lnTo>
                    <a:lnTo>
                      <a:pt x="583" y="132"/>
                    </a:lnTo>
                    <a:lnTo>
                      <a:pt x="0" y="210"/>
                    </a:lnTo>
                    <a:lnTo>
                      <a:pt x="0" y="96"/>
                    </a:lnTo>
                    <a:lnTo>
                      <a:pt x="5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 rot="21060000">
              <a:off x="2914069" y="5334032"/>
              <a:ext cx="231185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Public transport</a:t>
              </a:r>
              <a:endParaRPr lang="en-US" sz="2133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943219" y="1656873"/>
            <a:ext cx="699385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Personalised multimodal mobility information.</a:t>
            </a:r>
          </a:p>
          <a:p>
            <a:pPr marL="342900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Personalised mobility services (e. g. Mobility as a Service, shared mobility, parking booking).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987347" y="3122209"/>
            <a:ext cx="648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E-vehicles, e-bicycles, e-tricycles, e-scooters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19759" y="3936936"/>
            <a:ext cx="535563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Policies to increase area friendliness </a:t>
            </a:r>
          </a:p>
          <a:p>
            <a:pPr marL="342900" indent="-342900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Policies to increase inclusiveness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03644" y="4969530"/>
            <a:ext cx="668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ndara" panose="020E0502030303020204" pitchFamily="34" charset="0"/>
              </a:rPr>
              <a:t>Promotion of public transport, active mobility and </a:t>
            </a:r>
            <a:r>
              <a:rPr lang="en-US" sz="2400" dirty="0" err="1">
                <a:latin typeface="Candara" panose="020E0502030303020204" pitchFamily="34" charset="0"/>
              </a:rPr>
              <a:t>optimisation</a:t>
            </a:r>
            <a:r>
              <a:rPr lang="en-US" sz="2400" dirty="0">
                <a:latin typeface="Candara" panose="020E0502030303020204" pitchFamily="34" charset="0"/>
              </a:rPr>
              <a:t> of individual cars.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309420" y="127198"/>
            <a:ext cx="7858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Framework: </a:t>
            </a:r>
          </a:p>
          <a:p>
            <a:pPr algn="ctr"/>
            <a:r>
              <a:rPr lang="en-US" sz="4400" b="1" dirty="0">
                <a:latin typeface="Candara" panose="020E0502030303020204" pitchFamily="34" charset="0"/>
              </a:rPr>
              <a:t>Green Living Mobility Systems</a:t>
            </a:r>
          </a:p>
        </p:txBody>
      </p:sp>
      <p:pic>
        <p:nvPicPr>
          <p:cNvPr id="63" name="Picture 6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6721476"/>
            <a:ext cx="457200" cy="1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496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Notice</dc:title>
  <dc:creator>james</dc:creator>
  <cp:lastModifiedBy>ΚΟΥΤΑ ΜΑΡΙΝΑ</cp:lastModifiedBy>
  <cp:revision>613</cp:revision>
  <dcterms:created xsi:type="dcterms:W3CDTF">2016-09-28T22:08:47Z</dcterms:created>
  <dcterms:modified xsi:type="dcterms:W3CDTF">2023-05-24T16:27:49Z</dcterms:modified>
</cp:coreProperties>
</file>