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BEC3E-489C-4F2A-AA99-63F990260FA1}" v="94" dt="2021-11-10T08:00:30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jeljko Pinezić" userId="b8bef8dd11ebad95" providerId="LiveId" clId="{0C7BEC3E-489C-4F2A-AA99-63F990260FA1}"/>
    <pc:docChg chg="custSel addSld modSld">
      <pc:chgData name="Nedjeljko Pinezić" userId="b8bef8dd11ebad95" providerId="LiveId" clId="{0C7BEC3E-489C-4F2A-AA99-63F990260FA1}" dt="2021-11-10T08:00:50.838" v="4240" actId="403"/>
      <pc:docMkLst>
        <pc:docMk/>
      </pc:docMkLst>
      <pc:sldChg chg="modSp mod">
        <pc:chgData name="Nedjeljko Pinezić" userId="b8bef8dd11ebad95" providerId="LiveId" clId="{0C7BEC3E-489C-4F2A-AA99-63F990260FA1}" dt="2021-11-09T18:42:51.433" v="7" actId="27636"/>
        <pc:sldMkLst>
          <pc:docMk/>
          <pc:sldMk cId="2563547944" sldId="257"/>
        </pc:sldMkLst>
        <pc:spChg chg="mod">
          <ac:chgData name="Nedjeljko Pinezić" userId="b8bef8dd11ebad95" providerId="LiveId" clId="{0C7BEC3E-489C-4F2A-AA99-63F990260FA1}" dt="2021-11-09T18:42:51.433" v="7" actId="27636"/>
          <ac:spMkLst>
            <pc:docMk/>
            <pc:sldMk cId="2563547944" sldId="257"/>
            <ac:spMk id="3" creationId="{95EC2199-2A46-45A7-B4B9-70C94008F781}"/>
          </ac:spMkLst>
        </pc:spChg>
      </pc:sldChg>
      <pc:sldChg chg="modSp mod">
        <pc:chgData name="Nedjeljko Pinezić" userId="b8bef8dd11ebad95" providerId="LiveId" clId="{0C7BEC3E-489C-4F2A-AA99-63F990260FA1}" dt="2021-11-09T18:58:39.798" v="826" actId="20577"/>
        <pc:sldMkLst>
          <pc:docMk/>
          <pc:sldMk cId="1872596784" sldId="258"/>
        </pc:sldMkLst>
        <pc:spChg chg="mod">
          <ac:chgData name="Nedjeljko Pinezić" userId="b8bef8dd11ebad95" providerId="LiveId" clId="{0C7BEC3E-489C-4F2A-AA99-63F990260FA1}" dt="2021-11-09T18:58:39.798" v="826" actId="20577"/>
          <ac:spMkLst>
            <pc:docMk/>
            <pc:sldMk cId="1872596784" sldId="258"/>
            <ac:spMk id="3" creationId="{8D4C305B-D6F9-430D-B098-35EA480CCE41}"/>
          </ac:spMkLst>
        </pc:spChg>
      </pc:sldChg>
      <pc:sldChg chg="modSp mod">
        <pc:chgData name="Nedjeljko Pinezić" userId="b8bef8dd11ebad95" providerId="LiveId" clId="{0C7BEC3E-489C-4F2A-AA99-63F990260FA1}" dt="2021-11-09T18:52:59.161" v="473" actId="20577"/>
        <pc:sldMkLst>
          <pc:docMk/>
          <pc:sldMk cId="2740151379" sldId="259"/>
        </pc:sldMkLst>
        <pc:spChg chg="mod">
          <ac:chgData name="Nedjeljko Pinezić" userId="b8bef8dd11ebad95" providerId="LiveId" clId="{0C7BEC3E-489C-4F2A-AA99-63F990260FA1}" dt="2021-11-09T18:52:59.161" v="473" actId="20577"/>
          <ac:spMkLst>
            <pc:docMk/>
            <pc:sldMk cId="2740151379" sldId="259"/>
            <ac:spMk id="3" creationId="{A9607F2E-680E-4E4F-9B91-F13471EFCA0A}"/>
          </ac:spMkLst>
        </pc:spChg>
      </pc:sldChg>
      <pc:sldChg chg="modSp new mod">
        <pc:chgData name="Nedjeljko Pinezić" userId="b8bef8dd11ebad95" providerId="LiveId" clId="{0C7BEC3E-489C-4F2A-AA99-63F990260FA1}" dt="2021-11-09T18:46:14.426" v="143" actId="20577"/>
        <pc:sldMkLst>
          <pc:docMk/>
          <pc:sldMk cId="2752087689" sldId="260"/>
        </pc:sldMkLst>
        <pc:spChg chg="mod">
          <ac:chgData name="Nedjeljko Pinezić" userId="b8bef8dd11ebad95" providerId="LiveId" clId="{0C7BEC3E-489C-4F2A-AA99-63F990260FA1}" dt="2021-11-09T18:46:14.426" v="143" actId="20577"/>
          <ac:spMkLst>
            <pc:docMk/>
            <pc:sldMk cId="2752087689" sldId="260"/>
            <ac:spMk id="2" creationId="{4CDA4331-A502-4283-A4E5-E909E7C53ED6}"/>
          </ac:spMkLst>
        </pc:spChg>
        <pc:spChg chg="mod">
          <ac:chgData name="Nedjeljko Pinezić" userId="b8bef8dd11ebad95" providerId="LiveId" clId="{0C7BEC3E-489C-4F2A-AA99-63F990260FA1}" dt="2021-11-09T18:45:14.925" v="120" actId="115"/>
          <ac:spMkLst>
            <pc:docMk/>
            <pc:sldMk cId="2752087689" sldId="260"/>
            <ac:spMk id="3" creationId="{F2F43401-AD5F-47E5-8B07-AAFDA66A5A3D}"/>
          </ac:spMkLst>
        </pc:spChg>
      </pc:sldChg>
      <pc:sldChg chg="modSp new mod">
        <pc:chgData name="Nedjeljko Pinezić" userId="b8bef8dd11ebad95" providerId="LiveId" clId="{0C7BEC3E-489C-4F2A-AA99-63F990260FA1}" dt="2021-11-09T18:57:20.390" v="783" actId="20577"/>
        <pc:sldMkLst>
          <pc:docMk/>
          <pc:sldMk cId="2833491093" sldId="261"/>
        </pc:sldMkLst>
        <pc:spChg chg="mod">
          <ac:chgData name="Nedjeljko Pinezić" userId="b8bef8dd11ebad95" providerId="LiveId" clId="{0C7BEC3E-489C-4F2A-AA99-63F990260FA1}" dt="2021-11-09T18:50:36.021" v="320" actId="20577"/>
          <ac:spMkLst>
            <pc:docMk/>
            <pc:sldMk cId="2833491093" sldId="261"/>
            <ac:spMk id="2" creationId="{CA2AAD0F-2984-4349-A9C9-8E2F235A14F7}"/>
          </ac:spMkLst>
        </pc:spChg>
        <pc:spChg chg="mod">
          <ac:chgData name="Nedjeljko Pinezić" userId="b8bef8dd11ebad95" providerId="LiveId" clId="{0C7BEC3E-489C-4F2A-AA99-63F990260FA1}" dt="2021-11-09T18:57:20.390" v="783" actId="20577"/>
          <ac:spMkLst>
            <pc:docMk/>
            <pc:sldMk cId="2833491093" sldId="261"/>
            <ac:spMk id="3" creationId="{DC8058FC-887D-4382-AEF4-2CFB5EDEBF1A}"/>
          </ac:spMkLst>
        </pc:spChg>
      </pc:sldChg>
      <pc:sldChg chg="modSp new mod">
        <pc:chgData name="Nedjeljko Pinezić" userId="b8bef8dd11ebad95" providerId="LiveId" clId="{0C7BEC3E-489C-4F2A-AA99-63F990260FA1}" dt="2021-11-09T19:17:21.784" v="1343" actId="20577"/>
        <pc:sldMkLst>
          <pc:docMk/>
          <pc:sldMk cId="2430931111" sldId="262"/>
        </pc:sldMkLst>
        <pc:spChg chg="mod">
          <ac:chgData name="Nedjeljko Pinezić" userId="b8bef8dd11ebad95" providerId="LiveId" clId="{0C7BEC3E-489C-4F2A-AA99-63F990260FA1}" dt="2021-11-09T19:10:25.130" v="836" actId="20577"/>
          <ac:spMkLst>
            <pc:docMk/>
            <pc:sldMk cId="2430931111" sldId="262"/>
            <ac:spMk id="2" creationId="{FECF4034-E029-423D-A4AB-9AFF799FF138}"/>
          </ac:spMkLst>
        </pc:spChg>
        <pc:spChg chg="mod">
          <ac:chgData name="Nedjeljko Pinezić" userId="b8bef8dd11ebad95" providerId="LiveId" clId="{0C7BEC3E-489C-4F2A-AA99-63F990260FA1}" dt="2021-11-09T19:17:21.784" v="1343" actId="20577"/>
          <ac:spMkLst>
            <pc:docMk/>
            <pc:sldMk cId="2430931111" sldId="262"/>
            <ac:spMk id="3" creationId="{1CB34ECE-4C87-4FE9-9993-4B9C3DC21004}"/>
          </ac:spMkLst>
        </pc:spChg>
      </pc:sldChg>
      <pc:sldChg chg="modSp new mod">
        <pc:chgData name="Nedjeljko Pinezić" userId="b8bef8dd11ebad95" providerId="LiveId" clId="{0C7BEC3E-489C-4F2A-AA99-63F990260FA1}" dt="2021-11-09T19:48:43.146" v="2546" actId="20577"/>
        <pc:sldMkLst>
          <pc:docMk/>
          <pc:sldMk cId="2733119352" sldId="263"/>
        </pc:sldMkLst>
        <pc:spChg chg="mod">
          <ac:chgData name="Nedjeljko Pinezić" userId="b8bef8dd11ebad95" providerId="LiveId" clId="{0C7BEC3E-489C-4F2A-AA99-63F990260FA1}" dt="2021-11-09T19:17:37.249" v="1355" actId="20577"/>
          <ac:spMkLst>
            <pc:docMk/>
            <pc:sldMk cId="2733119352" sldId="263"/>
            <ac:spMk id="2" creationId="{3EEA47C3-D25C-44C2-A5D0-F6CD6E5D4808}"/>
          </ac:spMkLst>
        </pc:spChg>
        <pc:spChg chg="mod">
          <ac:chgData name="Nedjeljko Pinezić" userId="b8bef8dd11ebad95" providerId="LiveId" clId="{0C7BEC3E-489C-4F2A-AA99-63F990260FA1}" dt="2021-11-09T19:48:43.146" v="2546" actId="20577"/>
          <ac:spMkLst>
            <pc:docMk/>
            <pc:sldMk cId="2733119352" sldId="263"/>
            <ac:spMk id="3" creationId="{489A736B-9A53-4639-8C28-A8049A191624}"/>
          </ac:spMkLst>
        </pc:spChg>
      </pc:sldChg>
      <pc:sldChg chg="modSp new mod">
        <pc:chgData name="Nedjeljko Pinezić" userId="b8bef8dd11ebad95" providerId="LiveId" clId="{0C7BEC3E-489C-4F2A-AA99-63F990260FA1}" dt="2021-11-10T07:48:24.119" v="3998" actId="20577"/>
        <pc:sldMkLst>
          <pc:docMk/>
          <pc:sldMk cId="813585868" sldId="264"/>
        </pc:sldMkLst>
        <pc:spChg chg="mod">
          <ac:chgData name="Nedjeljko Pinezić" userId="b8bef8dd11ebad95" providerId="LiveId" clId="{0C7BEC3E-489C-4F2A-AA99-63F990260FA1}" dt="2021-11-09T19:21:07.921" v="1656" actId="20577"/>
          <ac:spMkLst>
            <pc:docMk/>
            <pc:sldMk cId="813585868" sldId="264"/>
            <ac:spMk id="2" creationId="{CEF20015-19D2-454B-99C8-1DCB6224F668}"/>
          </ac:spMkLst>
        </pc:spChg>
        <pc:spChg chg="mod">
          <ac:chgData name="Nedjeljko Pinezić" userId="b8bef8dd11ebad95" providerId="LiveId" clId="{0C7BEC3E-489C-4F2A-AA99-63F990260FA1}" dt="2021-11-10T07:48:24.119" v="3998" actId="20577"/>
          <ac:spMkLst>
            <pc:docMk/>
            <pc:sldMk cId="813585868" sldId="264"/>
            <ac:spMk id="3" creationId="{45A4440A-B965-48CD-AD07-30E5F8C517A7}"/>
          </ac:spMkLst>
        </pc:spChg>
      </pc:sldChg>
      <pc:sldChg chg="modSp new mod">
        <pc:chgData name="Nedjeljko Pinezić" userId="b8bef8dd11ebad95" providerId="LiveId" clId="{0C7BEC3E-489C-4F2A-AA99-63F990260FA1}" dt="2021-11-09T19:27:22.342" v="2252" actId="20577"/>
        <pc:sldMkLst>
          <pc:docMk/>
          <pc:sldMk cId="4152257654" sldId="265"/>
        </pc:sldMkLst>
        <pc:spChg chg="mod">
          <ac:chgData name="Nedjeljko Pinezić" userId="b8bef8dd11ebad95" providerId="LiveId" clId="{0C7BEC3E-489C-4F2A-AA99-63F990260FA1}" dt="2021-11-09T19:23:20.804" v="1898" actId="20577"/>
          <ac:spMkLst>
            <pc:docMk/>
            <pc:sldMk cId="4152257654" sldId="265"/>
            <ac:spMk id="2" creationId="{928BB49F-4CA5-4342-BA9A-295952C458A3}"/>
          </ac:spMkLst>
        </pc:spChg>
        <pc:spChg chg="mod">
          <ac:chgData name="Nedjeljko Pinezić" userId="b8bef8dd11ebad95" providerId="LiveId" clId="{0C7BEC3E-489C-4F2A-AA99-63F990260FA1}" dt="2021-11-09T19:27:22.342" v="2252" actId="20577"/>
          <ac:spMkLst>
            <pc:docMk/>
            <pc:sldMk cId="4152257654" sldId="265"/>
            <ac:spMk id="3" creationId="{F48100E8-D0E0-46BD-A192-3165997B25C4}"/>
          </ac:spMkLst>
        </pc:spChg>
      </pc:sldChg>
      <pc:sldChg chg="modSp new mod">
        <pc:chgData name="Nedjeljko Pinezić" userId="b8bef8dd11ebad95" providerId="LiveId" clId="{0C7BEC3E-489C-4F2A-AA99-63F990260FA1}" dt="2021-11-09T19:54:39.008" v="2680" actId="313"/>
        <pc:sldMkLst>
          <pc:docMk/>
          <pc:sldMk cId="3366841253" sldId="266"/>
        </pc:sldMkLst>
        <pc:spChg chg="mod">
          <ac:chgData name="Nedjeljko Pinezić" userId="b8bef8dd11ebad95" providerId="LiveId" clId="{0C7BEC3E-489C-4F2A-AA99-63F990260FA1}" dt="2021-11-09T19:27:32.535" v="2263" actId="20577"/>
          <ac:spMkLst>
            <pc:docMk/>
            <pc:sldMk cId="3366841253" sldId="266"/>
            <ac:spMk id="2" creationId="{E9E654CE-45C5-4984-A377-AB9A602DEA30}"/>
          </ac:spMkLst>
        </pc:spChg>
        <pc:spChg chg="mod">
          <ac:chgData name="Nedjeljko Pinezić" userId="b8bef8dd11ebad95" providerId="LiveId" clId="{0C7BEC3E-489C-4F2A-AA99-63F990260FA1}" dt="2021-11-09T19:54:39.008" v="2680" actId="313"/>
          <ac:spMkLst>
            <pc:docMk/>
            <pc:sldMk cId="3366841253" sldId="266"/>
            <ac:spMk id="3" creationId="{6029C779-E26B-49B4-A40B-5B4DF7251B40}"/>
          </ac:spMkLst>
        </pc:spChg>
      </pc:sldChg>
      <pc:sldChg chg="modSp new mod">
        <pc:chgData name="Nedjeljko Pinezić" userId="b8bef8dd11ebad95" providerId="LiveId" clId="{0C7BEC3E-489C-4F2A-AA99-63F990260FA1}" dt="2021-11-09T21:24:06.811" v="3310" actId="20577"/>
        <pc:sldMkLst>
          <pc:docMk/>
          <pc:sldMk cId="800301432" sldId="267"/>
        </pc:sldMkLst>
        <pc:spChg chg="mod">
          <ac:chgData name="Nedjeljko Pinezić" userId="b8bef8dd11ebad95" providerId="LiveId" clId="{0C7BEC3E-489C-4F2A-AA99-63F990260FA1}" dt="2021-11-09T19:54:56.460" v="2692" actId="20577"/>
          <ac:spMkLst>
            <pc:docMk/>
            <pc:sldMk cId="800301432" sldId="267"/>
            <ac:spMk id="2" creationId="{DFD25CAC-4D26-4B12-A1E7-8E37ED0DD232}"/>
          </ac:spMkLst>
        </pc:spChg>
        <pc:spChg chg="mod">
          <ac:chgData name="Nedjeljko Pinezić" userId="b8bef8dd11ebad95" providerId="LiveId" clId="{0C7BEC3E-489C-4F2A-AA99-63F990260FA1}" dt="2021-11-09T21:24:06.811" v="3310" actId="20577"/>
          <ac:spMkLst>
            <pc:docMk/>
            <pc:sldMk cId="800301432" sldId="267"/>
            <ac:spMk id="3" creationId="{9723E352-ECF4-4D1B-81E0-E1E763FF5126}"/>
          </ac:spMkLst>
        </pc:spChg>
      </pc:sldChg>
      <pc:sldChg chg="modSp new mod">
        <pc:chgData name="Nedjeljko Pinezić" userId="b8bef8dd11ebad95" providerId="LiveId" clId="{0C7BEC3E-489C-4F2A-AA99-63F990260FA1}" dt="2021-11-09T21:26:29.451" v="3574" actId="20577"/>
        <pc:sldMkLst>
          <pc:docMk/>
          <pc:sldMk cId="745614783" sldId="268"/>
        </pc:sldMkLst>
        <pc:spChg chg="mod">
          <ac:chgData name="Nedjeljko Pinezić" userId="b8bef8dd11ebad95" providerId="LiveId" clId="{0C7BEC3E-489C-4F2A-AA99-63F990260FA1}" dt="2021-11-09T21:24:28.971" v="3322" actId="20577"/>
          <ac:spMkLst>
            <pc:docMk/>
            <pc:sldMk cId="745614783" sldId="268"/>
            <ac:spMk id="2" creationId="{28EDF782-315D-4E48-9929-27011423CC03}"/>
          </ac:spMkLst>
        </pc:spChg>
        <pc:spChg chg="mod">
          <ac:chgData name="Nedjeljko Pinezić" userId="b8bef8dd11ebad95" providerId="LiveId" clId="{0C7BEC3E-489C-4F2A-AA99-63F990260FA1}" dt="2021-11-09T21:26:29.451" v="3574" actId="20577"/>
          <ac:spMkLst>
            <pc:docMk/>
            <pc:sldMk cId="745614783" sldId="268"/>
            <ac:spMk id="3" creationId="{1E807674-852D-4A5F-981C-C06248E87D9C}"/>
          </ac:spMkLst>
        </pc:spChg>
      </pc:sldChg>
      <pc:sldChg chg="addSp delSp modSp new mod setBg">
        <pc:chgData name="Nedjeljko Pinezić" userId="b8bef8dd11ebad95" providerId="LiveId" clId="{0C7BEC3E-489C-4F2A-AA99-63F990260FA1}" dt="2021-11-09T21:29:17.609" v="3618" actId="20577"/>
        <pc:sldMkLst>
          <pc:docMk/>
          <pc:sldMk cId="1910995845" sldId="269"/>
        </pc:sldMkLst>
        <pc:spChg chg="mod ord">
          <ac:chgData name="Nedjeljko Pinezić" userId="b8bef8dd11ebad95" providerId="LiveId" clId="{0C7BEC3E-489C-4F2A-AA99-63F990260FA1}" dt="2021-11-09T21:28:15.347" v="3595" actId="26606"/>
          <ac:spMkLst>
            <pc:docMk/>
            <pc:sldMk cId="1910995845" sldId="269"/>
            <ac:spMk id="2" creationId="{60E6DDCE-8307-43EA-AC8A-A56BF89F4897}"/>
          </ac:spMkLst>
        </pc:spChg>
        <pc:spChg chg="del">
          <ac:chgData name="Nedjeljko Pinezić" userId="b8bef8dd11ebad95" providerId="LiveId" clId="{0C7BEC3E-489C-4F2A-AA99-63F990260FA1}" dt="2021-11-09T21:28:01.381" v="3594"/>
          <ac:spMkLst>
            <pc:docMk/>
            <pc:sldMk cId="1910995845" sldId="269"/>
            <ac:spMk id="3" creationId="{0B3BAA2D-7656-4535-9304-3537276B5818}"/>
          </ac:spMkLst>
        </pc:spChg>
        <pc:spChg chg="add del mod">
          <ac:chgData name="Nedjeljko Pinezić" userId="b8bef8dd11ebad95" providerId="LiveId" clId="{0C7BEC3E-489C-4F2A-AA99-63F990260FA1}" dt="2021-11-09T21:28:47.956" v="3597"/>
          <ac:spMkLst>
            <pc:docMk/>
            <pc:sldMk cId="1910995845" sldId="269"/>
            <ac:spMk id="4" creationId="{FF87C91D-ADEB-4B2C-B25E-BE4380EE24BD}"/>
          </ac:spMkLst>
        </pc:spChg>
        <pc:spChg chg="add mod">
          <ac:chgData name="Nedjeljko Pinezić" userId="b8bef8dd11ebad95" providerId="LiveId" clId="{0C7BEC3E-489C-4F2A-AA99-63F990260FA1}" dt="2021-11-09T21:29:17.609" v="3618" actId="20577"/>
          <ac:spMkLst>
            <pc:docMk/>
            <pc:sldMk cId="1910995845" sldId="269"/>
            <ac:spMk id="5" creationId="{CB0CFA52-ED61-4FA3-97EF-7335A5970A23}"/>
          </ac:spMkLst>
        </pc:spChg>
        <pc:spChg chg="add">
          <ac:chgData name="Nedjeljko Pinezić" userId="b8bef8dd11ebad95" providerId="LiveId" clId="{0C7BEC3E-489C-4F2A-AA99-63F990260FA1}" dt="2021-11-09T21:28:15.347" v="3595" actId="26606"/>
          <ac:spMkLst>
            <pc:docMk/>
            <pc:sldMk cId="1910995845" sldId="269"/>
            <ac:spMk id="71" creationId="{9D3B3C7E-BC2D-4436-8B03-AC421FA66787}"/>
          </ac:spMkLst>
        </pc:spChg>
        <pc:spChg chg="add">
          <ac:chgData name="Nedjeljko Pinezić" userId="b8bef8dd11ebad95" providerId="LiveId" clId="{0C7BEC3E-489C-4F2A-AA99-63F990260FA1}" dt="2021-11-09T21:28:15.347" v="3595" actId="26606"/>
          <ac:spMkLst>
            <pc:docMk/>
            <pc:sldMk cId="1910995845" sldId="269"/>
            <ac:spMk id="78" creationId="{DF0CAD46-2E46-44EB-A063-C05881768CE6}"/>
          </ac:spMkLst>
        </pc:spChg>
        <pc:spChg chg="add">
          <ac:chgData name="Nedjeljko Pinezić" userId="b8bef8dd11ebad95" providerId="LiveId" clId="{0C7BEC3E-489C-4F2A-AA99-63F990260FA1}" dt="2021-11-09T21:28:15.347" v="3595" actId="26606"/>
          <ac:spMkLst>
            <pc:docMk/>
            <pc:sldMk cId="1910995845" sldId="269"/>
            <ac:spMk id="80" creationId="{0FDFF237-4369-41A3-9CE4-CD1A68139E16}"/>
          </ac:spMkLst>
        </pc:spChg>
        <pc:grpChg chg="add">
          <ac:chgData name="Nedjeljko Pinezić" userId="b8bef8dd11ebad95" providerId="LiveId" clId="{0C7BEC3E-489C-4F2A-AA99-63F990260FA1}" dt="2021-11-09T21:28:15.347" v="3595" actId="26606"/>
          <ac:grpSpMkLst>
            <pc:docMk/>
            <pc:sldMk cId="1910995845" sldId="269"/>
            <ac:grpSpMk id="73" creationId="{79B5D0C1-066E-4C02-A6B8-59FAE4A19724}"/>
          </ac:grpSpMkLst>
        </pc:grpChg>
        <pc:grpChg chg="add">
          <ac:chgData name="Nedjeljko Pinezić" userId="b8bef8dd11ebad95" providerId="LiveId" clId="{0C7BEC3E-489C-4F2A-AA99-63F990260FA1}" dt="2021-11-09T21:28:15.347" v="3595" actId="26606"/>
          <ac:grpSpMkLst>
            <pc:docMk/>
            <pc:sldMk cId="1910995845" sldId="269"/>
            <ac:grpSpMk id="82" creationId="{C3E45FAB-3768-4529-B0E8-A0E9BE5E382B}"/>
          </ac:grpSpMkLst>
        </pc:grpChg>
        <pc:picChg chg="add del mod">
          <ac:chgData name="Nedjeljko Pinezić" userId="b8bef8dd11ebad95" providerId="LiveId" clId="{0C7BEC3E-489C-4F2A-AA99-63F990260FA1}" dt="2021-11-09T21:28:32.668" v="3596" actId="478"/>
          <ac:picMkLst>
            <pc:docMk/>
            <pc:sldMk cId="1910995845" sldId="269"/>
            <ac:picMk id="1026" creationId="{2758AE79-8ABF-4E63-8B15-108598AFD7AA}"/>
          </ac:picMkLst>
        </pc:picChg>
        <pc:picChg chg="add mod">
          <ac:chgData name="Nedjeljko Pinezić" userId="b8bef8dd11ebad95" providerId="LiveId" clId="{0C7BEC3E-489C-4F2A-AA99-63F990260FA1}" dt="2021-11-09T21:28:47.956" v="3597"/>
          <ac:picMkLst>
            <pc:docMk/>
            <pc:sldMk cId="1910995845" sldId="269"/>
            <ac:picMk id="1028" creationId="{47191FD3-17E4-452C-AA2E-09D3047CD45D}"/>
          </ac:picMkLst>
        </pc:picChg>
      </pc:sldChg>
      <pc:sldChg chg="addSp delSp modSp new mod">
        <pc:chgData name="Nedjeljko Pinezić" userId="b8bef8dd11ebad95" providerId="LiveId" clId="{0C7BEC3E-489C-4F2A-AA99-63F990260FA1}" dt="2021-11-09T21:31:05.511" v="3643" actId="20577"/>
        <pc:sldMkLst>
          <pc:docMk/>
          <pc:sldMk cId="169402968" sldId="270"/>
        </pc:sldMkLst>
        <pc:spChg chg="mod">
          <ac:chgData name="Nedjeljko Pinezić" userId="b8bef8dd11ebad95" providerId="LiveId" clId="{0C7BEC3E-489C-4F2A-AA99-63F990260FA1}" dt="2021-11-09T21:31:05.511" v="3643" actId="20577"/>
          <ac:spMkLst>
            <pc:docMk/>
            <pc:sldMk cId="169402968" sldId="270"/>
            <ac:spMk id="2" creationId="{AF5950E1-D97E-44B1-9993-4A414E6DF9AE}"/>
          </ac:spMkLst>
        </pc:spChg>
        <pc:spChg chg="del">
          <ac:chgData name="Nedjeljko Pinezić" userId="b8bef8dd11ebad95" providerId="LiveId" clId="{0C7BEC3E-489C-4F2A-AA99-63F990260FA1}" dt="2021-11-09T21:30:36.509" v="3620"/>
          <ac:spMkLst>
            <pc:docMk/>
            <pc:sldMk cId="169402968" sldId="270"/>
            <ac:spMk id="3" creationId="{C6E902DF-EE6E-4FDF-BDC4-BB5700B184E4}"/>
          </ac:spMkLst>
        </pc:spChg>
        <pc:picChg chg="add mod">
          <ac:chgData name="Nedjeljko Pinezić" userId="b8bef8dd11ebad95" providerId="LiveId" clId="{0C7BEC3E-489C-4F2A-AA99-63F990260FA1}" dt="2021-11-09T21:30:49.279" v="3624" actId="14100"/>
          <ac:picMkLst>
            <pc:docMk/>
            <pc:sldMk cId="169402968" sldId="270"/>
            <ac:picMk id="2050" creationId="{87E69F48-7FB8-4BF5-927B-FE3FB2E989AA}"/>
          </ac:picMkLst>
        </pc:picChg>
      </pc:sldChg>
      <pc:sldChg chg="addSp delSp modSp new mod">
        <pc:chgData name="Nedjeljko Pinezić" userId="b8bef8dd11ebad95" providerId="LiveId" clId="{0C7BEC3E-489C-4F2A-AA99-63F990260FA1}" dt="2021-11-09T21:33:18.418" v="3663" actId="20577"/>
        <pc:sldMkLst>
          <pc:docMk/>
          <pc:sldMk cId="3353153132" sldId="271"/>
        </pc:sldMkLst>
        <pc:spChg chg="mod">
          <ac:chgData name="Nedjeljko Pinezić" userId="b8bef8dd11ebad95" providerId="LiveId" clId="{0C7BEC3E-489C-4F2A-AA99-63F990260FA1}" dt="2021-11-09T21:33:18.418" v="3663" actId="20577"/>
          <ac:spMkLst>
            <pc:docMk/>
            <pc:sldMk cId="3353153132" sldId="271"/>
            <ac:spMk id="2" creationId="{1277FA8C-201B-43E1-94A6-C79A6BD7EA82}"/>
          </ac:spMkLst>
        </pc:spChg>
        <pc:spChg chg="del">
          <ac:chgData name="Nedjeljko Pinezić" userId="b8bef8dd11ebad95" providerId="LiveId" clId="{0C7BEC3E-489C-4F2A-AA99-63F990260FA1}" dt="2021-11-09T21:33:01.233" v="3645"/>
          <ac:spMkLst>
            <pc:docMk/>
            <pc:sldMk cId="3353153132" sldId="271"/>
            <ac:spMk id="3" creationId="{20C44024-B51D-42E7-9A9B-0E819B1DEBA4}"/>
          </ac:spMkLst>
        </pc:spChg>
        <pc:picChg chg="add mod">
          <ac:chgData name="Nedjeljko Pinezić" userId="b8bef8dd11ebad95" providerId="LiveId" clId="{0C7BEC3E-489C-4F2A-AA99-63F990260FA1}" dt="2021-11-09T21:33:01.233" v="3645"/>
          <ac:picMkLst>
            <pc:docMk/>
            <pc:sldMk cId="3353153132" sldId="271"/>
            <ac:picMk id="3074" creationId="{980B8DB7-0DD2-4085-AA9A-378D8C7D7AB9}"/>
          </ac:picMkLst>
        </pc:picChg>
      </pc:sldChg>
      <pc:sldChg chg="addSp delSp modSp new mod">
        <pc:chgData name="Nedjeljko Pinezić" userId="b8bef8dd11ebad95" providerId="LiveId" clId="{0C7BEC3E-489C-4F2A-AA99-63F990260FA1}" dt="2021-11-10T07:51:47.612" v="4032" actId="14100"/>
        <pc:sldMkLst>
          <pc:docMk/>
          <pc:sldMk cId="3467448765" sldId="272"/>
        </pc:sldMkLst>
        <pc:spChg chg="mod">
          <ac:chgData name="Nedjeljko Pinezić" userId="b8bef8dd11ebad95" providerId="LiveId" clId="{0C7BEC3E-489C-4F2A-AA99-63F990260FA1}" dt="2021-11-09T21:43:05.200" v="3701" actId="20577"/>
          <ac:spMkLst>
            <pc:docMk/>
            <pc:sldMk cId="3467448765" sldId="272"/>
            <ac:spMk id="2" creationId="{04381243-D257-4677-8916-DE9E6A2D4CA4}"/>
          </ac:spMkLst>
        </pc:spChg>
        <pc:spChg chg="del">
          <ac:chgData name="Nedjeljko Pinezić" userId="b8bef8dd11ebad95" providerId="LiveId" clId="{0C7BEC3E-489C-4F2A-AA99-63F990260FA1}" dt="2021-11-09T21:38:41.851" v="3665"/>
          <ac:spMkLst>
            <pc:docMk/>
            <pc:sldMk cId="3467448765" sldId="272"/>
            <ac:spMk id="3" creationId="{C0D2DA46-C20E-429D-9BBA-6BD422BA3973}"/>
          </ac:spMkLst>
        </pc:spChg>
        <pc:spChg chg="add del mod">
          <ac:chgData name="Nedjeljko Pinezić" userId="b8bef8dd11ebad95" providerId="LiveId" clId="{0C7BEC3E-489C-4F2A-AA99-63F990260FA1}" dt="2021-11-09T21:39:09.282" v="3670"/>
          <ac:spMkLst>
            <pc:docMk/>
            <pc:sldMk cId="3467448765" sldId="272"/>
            <ac:spMk id="4" creationId="{1725E014-7B23-43D9-A3A3-23C10AAD3A75}"/>
          </ac:spMkLst>
        </pc:spChg>
        <pc:spChg chg="add del mod">
          <ac:chgData name="Nedjeljko Pinezić" userId="b8bef8dd11ebad95" providerId="LiveId" clId="{0C7BEC3E-489C-4F2A-AA99-63F990260FA1}" dt="2021-11-09T21:42:29.898" v="3679"/>
          <ac:spMkLst>
            <pc:docMk/>
            <pc:sldMk cId="3467448765" sldId="272"/>
            <ac:spMk id="5" creationId="{D8E5FACC-6E4C-416D-A3D5-9CB851FC93CB}"/>
          </ac:spMkLst>
        </pc:spChg>
        <pc:picChg chg="add mod">
          <ac:chgData name="Nedjeljko Pinezić" userId="b8bef8dd11ebad95" providerId="LiveId" clId="{0C7BEC3E-489C-4F2A-AA99-63F990260FA1}" dt="2021-11-10T07:51:47.612" v="4032" actId="14100"/>
          <ac:picMkLst>
            <pc:docMk/>
            <pc:sldMk cId="3467448765" sldId="272"/>
            <ac:picMk id="8" creationId="{C54687D7-C751-43C1-B81C-F44CE44B603E}"/>
          </ac:picMkLst>
        </pc:picChg>
        <pc:picChg chg="add del mod">
          <ac:chgData name="Nedjeljko Pinezić" userId="b8bef8dd11ebad95" providerId="LiveId" clId="{0C7BEC3E-489C-4F2A-AA99-63F990260FA1}" dt="2021-11-09T21:38:52.043" v="3669" actId="478"/>
          <ac:picMkLst>
            <pc:docMk/>
            <pc:sldMk cId="3467448765" sldId="272"/>
            <ac:picMk id="4098" creationId="{F6857344-1725-4022-A228-5661FFF018E0}"/>
          </ac:picMkLst>
        </pc:picChg>
        <pc:picChg chg="add del mod">
          <ac:chgData name="Nedjeljko Pinezić" userId="b8bef8dd11ebad95" providerId="LiveId" clId="{0C7BEC3E-489C-4F2A-AA99-63F990260FA1}" dt="2021-11-09T21:42:23.781" v="3678" actId="478"/>
          <ac:picMkLst>
            <pc:docMk/>
            <pc:sldMk cId="3467448765" sldId="272"/>
            <ac:picMk id="4100" creationId="{16C7BDDC-6E6B-48E0-9D2A-0E78DAB0B060}"/>
          </ac:picMkLst>
        </pc:picChg>
      </pc:sldChg>
      <pc:sldChg chg="addSp delSp modSp new mod">
        <pc:chgData name="Nedjeljko Pinezić" userId="b8bef8dd11ebad95" providerId="LiveId" clId="{0C7BEC3E-489C-4F2A-AA99-63F990260FA1}" dt="2021-11-10T07:52:04.776" v="4036" actId="14100"/>
        <pc:sldMkLst>
          <pc:docMk/>
          <pc:sldMk cId="3337365810" sldId="273"/>
        </pc:sldMkLst>
        <pc:spChg chg="mod">
          <ac:chgData name="Nedjeljko Pinezić" userId="b8bef8dd11ebad95" providerId="LiveId" clId="{0C7BEC3E-489C-4F2A-AA99-63F990260FA1}" dt="2021-11-10T07:51:59.991" v="4034" actId="27636"/>
          <ac:spMkLst>
            <pc:docMk/>
            <pc:sldMk cId="3337365810" sldId="273"/>
            <ac:spMk id="2" creationId="{5E1648C4-0BA0-4901-8C82-EBB5997B93A8}"/>
          </ac:spMkLst>
        </pc:spChg>
        <pc:spChg chg="del">
          <ac:chgData name="Nedjeljko Pinezić" userId="b8bef8dd11ebad95" providerId="LiveId" clId="{0C7BEC3E-489C-4F2A-AA99-63F990260FA1}" dt="2021-11-09T21:44:01.176" v="3723"/>
          <ac:spMkLst>
            <pc:docMk/>
            <pc:sldMk cId="3337365810" sldId="273"/>
            <ac:spMk id="3" creationId="{9058DEDF-EE66-49CA-91EA-C43D7AF4AB25}"/>
          </ac:spMkLst>
        </pc:spChg>
        <pc:spChg chg="add del mod">
          <ac:chgData name="Nedjeljko Pinezić" userId="b8bef8dd11ebad95" providerId="LiveId" clId="{0C7BEC3E-489C-4F2A-AA99-63F990260FA1}" dt="2021-11-09T21:44:05.311" v="3724"/>
          <ac:spMkLst>
            <pc:docMk/>
            <pc:sldMk cId="3337365810" sldId="273"/>
            <ac:spMk id="4" creationId="{208C82EE-8955-407D-A489-81E3F85BBE8D}"/>
          </ac:spMkLst>
        </pc:spChg>
        <pc:spChg chg="add del mod">
          <ac:chgData name="Nedjeljko Pinezić" userId="b8bef8dd11ebad95" providerId="LiveId" clId="{0C7BEC3E-489C-4F2A-AA99-63F990260FA1}" dt="2021-11-09T21:44:51.345" v="3725"/>
          <ac:spMkLst>
            <pc:docMk/>
            <pc:sldMk cId="3337365810" sldId="273"/>
            <ac:spMk id="5" creationId="{F226446C-BFB9-4776-BFBB-0484939DE969}"/>
          </ac:spMkLst>
        </pc:spChg>
        <pc:spChg chg="add del mod">
          <ac:chgData name="Nedjeljko Pinezić" userId="b8bef8dd11ebad95" providerId="LiveId" clId="{0C7BEC3E-489C-4F2A-AA99-63F990260FA1}" dt="2021-11-09T21:47:31.405" v="3728"/>
          <ac:spMkLst>
            <pc:docMk/>
            <pc:sldMk cId="3337365810" sldId="273"/>
            <ac:spMk id="6" creationId="{3127B038-E3E8-4329-BED6-47F9F17903FD}"/>
          </ac:spMkLst>
        </pc:spChg>
        <pc:spChg chg="add del mod">
          <ac:chgData name="Nedjeljko Pinezić" userId="b8bef8dd11ebad95" providerId="LiveId" clId="{0C7BEC3E-489C-4F2A-AA99-63F990260FA1}" dt="2021-11-09T21:59:19.280" v="3729" actId="22"/>
          <ac:spMkLst>
            <pc:docMk/>
            <pc:sldMk cId="3337365810" sldId="273"/>
            <ac:spMk id="7" creationId="{03E44458-9A4E-4A05-96E4-FA7F5A3DAB55}"/>
          </ac:spMkLst>
        </pc:spChg>
        <pc:picChg chg="add mod ord">
          <ac:chgData name="Nedjeljko Pinezić" userId="b8bef8dd11ebad95" providerId="LiveId" clId="{0C7BEC3E-489C-4F2A-AA99-63F990260FA1}" dt="2021-11-10T07:52:04.776" v="4036" actId="14100"/>
          <ac:picMkLst>
            <pc:docMk/>
            <pc:sldMk cId="3337365810" sldId="273"/>
            <ac:picMk id="9" creationId="{B9A78A1E-B656-47E1-B36F-1DD6E1314201}"/>
          </ac:picMkLst>
        </pc:picChg>
        <pc:picChg chg="add del mod">
          <ac:chgData name="Nedjeljko Pinezić" userId="b8bef8dd11ebad95" providerId="LiveId" clId="{0C7BEC3E-489C-4F2A-AA99-63F990260FA1}" dt="2021-11-09T21:44:59.617" v="3727" actId="478"/>
          <ac:picMkLst>
            <pc:docMk/>
            <pc:sldMk cId="3337365810" sldId="273"/>
            <ac:picMk id="5126" creationId="{CCCC7565-E031-4D42-AE89-59612C3AE247}"/>
          </ac:picMkLst>
        </pc:picChg>
      </pc:sldChg>
      <pc:sldChg chg="addSp delSp modSp new mod">
        <pc:chgData name="Nedjeljko Pinezić" userId="b8bef8dd11ebad95" providerId="LiveId" clId="{0C7BEC3E-489C-4F2A-AA99-63F990260FA1}" dt="2021-11-10T07:51:33.669" v="4029" actId="14100"/>
        <pc:sldMkLst>
          <pc:docMk/>
          <pc:sldMk cId="3719433385" sldId="274"/>
        </pc:sldMkLst>
        <pc:spChg chg="mod">
          <ac:chgData name="Nedjeljko Pinezić" userId="b8bef8dd11ebad95" providerId="LiveId" clId="{0C7BEC3E-489C-4F2A-AA99-63F990260FA1}" dt="2021-11-10T07:51:26.620" v="4026" actId="14100"/>
          <ac:spMkLst>
            <pc:docMk/>
            <pc:sldMk cId="3719433385" sldId="274"/>
            <ac:spMk id="2" creationId="{FB7A4D30-5677-4C40-9913-C64D0FC87BE2}"/>
          </ac:spMkLst>
        </pc:spChg>
        <pc:spChg chg="del">
          <ac:chgData name="Nedjeljko Pinezić" userId="b8bef8dd11ebad95" providerId="LiveId" clId="{0C7BEC3E-489C-4F2A-AA99-63F990260FA1}" dt="2021-11-09T22:03:54.829" v="3791"/>
          <ac:spMkLst>
            <pc:docMk/>
            <pc:sldMk cId="3719433385" sldId="274"/>
            <ac:spMk id="3" creationId="{A59D1451-5B93-46E1-AAA9-DB86BD225A13}"/>
          </ac:spMkLst>
        </pc:spChg>
        <pc:picChg chg="add mod">
          <ac:chgData name="Nedjeljko Pinezić" userId="b8bef8dd11ebad95" providerId="LiveId" clId="{0C7BEC3E-489C-4F2A-AA99-63F990260FA1}" dt="2021-11-10T07:51:33.669" v="4029" actId="14100"/>
          <ac:picMkLst>
            <pc:docMk/>
            <pc:sldMk cId="3719433385" sldId="274"/>
            <ac:picMk id="6146" creationId="{5B87B227-C7C1-4965-A664-3802B139D996}"/>
          </ac:picMkLst>
        </pc:picChg>
      </pc:sldChg>
      <pc:sldChg chg="addSp delSp modSp new mod">
        <pc:chgData name="Nedjeljko Pinezić" userId="b8bef8dd11ebad95" providerId="LiveId" clId="{0C7BEC3E-489C-4F2A-AA99-63F990260FA1}" dt="2021-11-09T22:05:06.897" v="3818" actId="20577"/>
        <pc:sldMkLst>
          <pc:docMk/>
          <pc:sldMk cId="3856555430" sldId="275"/>
        </pc:sldMkLst>
        <pc:spChg chg="mod">
          <ac:chgData name="Nedjeljko Pinezić" userId="b8bef8dd11ebad95" providerId="LiveId" clId="{0C7BEC3E-489C-4F2A-AA99-63F990260FA1}" dt="2021-11-09T22:05:06.897" v="3818" actId="20577"/>
          <ac:spMkLst>
            <pc:docMk/>
            <pc:sldMk cId="3856555430" sldId="275"/>
            <ac:spMk id="2" creationId="{50D9DD88-DF05-4CDC-9371-8DCAF8DA70A1}"/>
          </ac:spMkLst>
        </pc:spChg>
        <pc:spChg chg="del">
          <ac:chgData name="Nedjeljko Pinezić" userId="b8bef8dd11ebad95" providerId="LiveId" clId="{0C7BEC3E-489C-4F2A-AA99-63F990260FA1}" dt="2021-11-09T22:04:51.932" v="3797"/>
          <ac:spMkLst>
            <pc:docMk/>
            <pc:sldMk cId="3856555430" sldId="275"/>
            <ac:spMk id="3" creationId="{8922C65B-EF26-4D6E-943C-8F5918DA4DE1}"/>
          </ac:spMkLst>
        </pc:spChg>
        <pc:picChg chg="add mod">
          <ac:chgData name="Nedjeljko Pinezić" userId="b8bef8dd11ebad95" providerId="LiveId" clId="{0C7BEC3E-489C-4F2A-AA99-63F990260FA1}" dt="2021-11-09T22:05:00.093" v="3800" actId="14100"/>
          <ac:picMkLst>
            <pc:docMk/>
            <pc:sldMk cId="3856555430" sldId="275"/>
            <ac:picMk id="7170" creationId="{B0064309-5889-489A-8673-6FB6D3E38459}"/>
          </ac:picMkLst>
        </pc:picChg>
      </pc:sldChg>
      <pc:sldChg chg="addSp delSp modSp new mod">
        <pc:chgData name="Nedjeljko Pinezić" userId="b8bef8dd11ebad95" providerId="LiveId" clId="{0C7BEC3E-489C-4F2A-AA99-63F990260FA1}" dt="2021-11-09T22:06:18.997" v="3838" actId="20577"/>
        <pc:sldMkLst>
          <pc:docMk/>
          <pc:sldMk cId="3942486362" sldId="276"/>
        </pc:sldMkLst>
        <pc:spChg chg="mod">
          <ac:chgData name="Nedjeljko Pinezić" userId="b8bef8dd11ebad95" providerId="LiveId" clId="{0C7BEC3E-489C-4F2A-AA99-63F990260FA1}" dt="2021-11-09T22:06:18.997" v="3838" actId="20577"/>
          <ac:spMkLst>
            <pc:docMk/>
            <pc:sldMk cId="3942486362" sldId="276"/>
            <ac:spMk id="2" creationId="{1B781F16-B62F-4999-AA6A-8930DC472A65}"/>
          </ac:spMkLst>
        </pc:spChg>
        <pc:spChg chg="del">
          <ac:chgData name="Nedjeljko Pinezić" userId="b8bef8dd11ebad95" providerId="LiveId" clId="{0C7BEC3E-489C-4F2A-AA99-63F990260FA1}" dt="2021-11-09T22:06:07.192" v="3820"/>
          <ac:spMkLst>
            <pc:docMk/>
            <pc:sldMk cId="3942486362" sldId="276"/>
            <ac:spMk id="3" creationId="{AEA733F1-C695-4F4A-8AB7-6508BA6579E9}"/>
          </ac:spMkLst>
        </pc:spChg>
        <pc:picChg chg="add mod">
          <ac:chgData name="Nedjeljko Pinezić" userId="b8bef8dd11ebad95" providerId="LiveId" clId="{0C7BEC3E-489C-4F2A-AA99-63F990260FA1}" dt="2021-11-09T22:06:07.192" v="3820"/>
          <ac:picMkLst>
            <pc:docMk/>
            <pc:sldMk cId="3942486362" sldId="276"/>
            <ac:picMk id="8194" creationId="{914038F7-4CF0-47A3-A51F-549C8ED2E854}"/>
          </ac:picMkLst>
        </pc:picChg>
      </pc:sldChg>
      <pc:sldChg chg="addSp delSp modSp new mod">
        <pc:chgData name="Nedjeljko Pinezić" userId="b8bef8dd11ebad95" providerId="LiveId" clId="{0C7BEC3E-489C-4F2A-AA99-63F990260FA1}" dt="2021-11-09T22:07:58.839" v="3864" actId="20577"/>
        <pc:sldMkLst>
          <pc:docMk/>
          <pc:sldMk cId="1841831099" sldId="277"/>
        </pc:sldMkLst>
        <pc:spChg chg="mod">
          <ac:chgData name="Nedjeljko Pinezić" userId="b8bef8dd11ebad95" providerId="LiveId" clId="{0C7BEC3E-489C-4F2A-AA99-63F990260FA1}" dt="2021-11-09T22:07:58.839" v="3864" actId="20577"/>
          <ac:spMkLst>
            <pc:docMk/>
            <pc:sldMk cId="1841831099" sldId="277"/>
            <ac:spMk id="2" creationId="{90777A9F-54A9-4FA9-BD79-07A36E135FA9}"/>
          </ac:spMkLst>
        </pc:spChg>
        <pc:spChg chg="del">
          <ac:chgData name="Nedjeljko Pinezić" userId="b8bef8dd11ebad95" providerId="LiveId" clId="{0C7BEC3E-489C-4F2A-AA99-63F990260FA1}" dt="2021-11-09T22:07:30.852" v="3840"/>
          <ac:spMkLst>
            <pc:docMk/>
            <pc:sldMk cId="1841831099" sldId="277"/>
            <ac:spMk id="3" creationId="{C4E206AC-A014-4B92-B8D9-DFEA18C7DF8B}"/>
          </ac:spMkLst>
        </pc:spChg>
        <pc:picChg chg="add mod">
          <ac:chgData name="Nedjeljko Pinezić" userId="b8bef8dd11ebad95" providerId="LiveId" clId="{0C7BEC3E-489C-4F2A-AA99-63F990260FA1}" dt="2021-11-09T22:07:52.085" v="3846" actId="14100"/>
          <ac:picMkLst>
            <pc:docMk/>
            <pc:sldMk cId="1841831099" sldId="277"/>
            <ac:picMk id="9218" creationId="{3EA9267E-416F-48A8-97CB-47330A8A929B}"/>
          </ac:picMkLst>
        </pc:picChg>
      </pc:sldChg>
      <pc:sldChg chg="addSp delSp modSp new mod">
        <pc:chgData name="Nedjeljko Pinezić" userId="b8bef8dd11ebad95" providerId="LiveId" clId="{0C7BEC3E-489C-4F2A-AA99-63F990260FA1}" dt="2021-11-10T07:50:54.625" v="4025" actId="14100"/>
        <pc:sldMkLst>
          <pc:docMk/>
          <pc:sldMk cId="781242526" sldId="278"/>
        </pc:sldMkLst>
        <pc:spChg chg="mod">
          <ac:chgData name="Nedjeljko Pinezić" userId="b8bef8dd11ebad95" providerId="LiveId" clId="{0C7BEC3E-489C-4F2A-AA99-63F990260FA1}" dt="2021-11-10T07:49:24.671" v="4017" actId="20577"/>
          <ac:spMkLst>
            <pc:docMk/>
            <pc:sldMk cId="781242526" sldId="278"/>
            <ac:spMk id="2" creationId="{806FD917-29B4-4618-9DD1-ADF53BF1CC10}"/>
          </ac:spMkLst>
        </pc:spChg>
        <pc:spChg chg="del">
          <ac:chgData name="Nedjeljko Pinezić" userId="b8bef8dd11ebad95" providerId="LiveId" clId="{0C7BEC3E-489C-4F2A-AA99-63F990260FA1}" dt="2021-11-10T07:50:26.801" v="4018"/>
          <ac:spMkLst>
            <pc:docMk/>
            <pc:sldMk cId="781242526" sldId="278"/>
            <ac:spMk id="3" creationId="{385C3245-C29E-4B3C-9A06-0D738ADDC7FA}"/>
          </ac:spMkLst>
        </pc:spChg>
        <pc:picChg chg="add mod">
          <ac:chgData name="Nedjeljko Pinezić" userId="b8bef8dd11ebad95" providerId="LiveId" clId="{0C7BEC3E-489C-4F2A-AA99-63F990260FA1}" dt="2021-11-10T07:50:54.625" v="4025" actId="14100"/>
          <ac:picMkLst>
            <pc:docMk/>
            <pc:sldMk cId="781242526" sldId="278"/>
            <ac:picMk id="1026" creationId="{F19A2EB3-C7F0-48E0-BD9C-18F68E7006F5}"/>
          </ac:picMkLst>
        </pc:picChg>
      </pc:sldChg>
      <pc:sldChg chg="addSp delSp modSp new mod">
        <pc:chgData name="Nedjeljko Pinezić" userId="b8bef8dd11ebad95" providerId="LiveId" clId="{0C7BEC3E-489C-4F2A-AA99-63F990260FA1}" dt="2021-11-10T07:54:21.748" v="4064" actId="14100"/>
        <pc:sldMkLst>
          <pc:docMk/>
          <pc:sldMk cId="3955243621" sldId="279"/>
        </pc:sldMkLst>
        <pc:spChg chg="mod">
          <ac:chgData name="Nedjeljko Pinezić" userId="b8bef8dd11ebad95" providerId="LiveId" clId="{0C7BEC3E-489C-4F2A-AA99-63F990260FA1}" dt="2021-11-10T07:54:19.419" v="4063" actId="14100"/>
          <ac:spMkLst>
            <pc:docMk/>
            <pc:sldMk cId="3955243621" sldId="279"/>
            <ac:spMk id="2" creationId="{0AACCAEA-210E-4737-84A0-EFFBE5A86452}"/>
          </ac:spMkLst>
        </pc:spChg>
        <pc:spChg chg="del">
          <ac:chgData name="Nedjeljko Pinezić" userId="b8bef8dd11ebad95" providerId="LiveId" clId="{0C7BEC3E-489C-4F2A-AA99-63F990260FA1}" dt="2021-11-10T07:53:36.273" v="4038" actId="931"/>
          <ac:spMkLst>
            <pc:docMk/>
            <pc:sldMk cId="3955243621" sldId="279"/>
            <ac:spMk id="3" creationId="{0E672C9E-2A53-4B1E-A541-CF0C409B87A3}"/>
          </ac:spMkLst>
        </pc:spChg>
        <pc:picChg chg="add mod">
          <ac:chgData name="Nedjeljko Pinezić" userId="b8bef8dd11ebad95" providerId="LiveId" clId="{0C7BEC3E-489C-4F2A-AA99-63F990260FA1}" dt="2021-11-10T07:54:21.748" v="4064" actId="14100"/>
          <ac:picMkLst>
            <pc:docMk/>
            <pc:sldMk cId="3955243621" sldId="279"/>
            <ac:picMk id="5" creationId="{5BD8A78E-86EF-42EE-8192-7844ABE4880C}"/>
          </ac:picMkLst>
        </pc:picChg>
      </pc:sldChg>
      <pc:sldChg chg="addSp delSp modSp new mod">
        <pc:chgData name="Nedjeljko Pinezić" userId="b8bef8dd11ebad95" providerId="LiveId" clId="{0C7BEC3E-489C-4F2A-AA99-63F990260FA1}" dt="2021-11-10T07:55:17.511" v="4092" actId="14100"/>
        <pc:sldMkLst>
          <pc:docMk/>
          <pc:sldMk cId="4129171560" sldId="280"/>
        </pc:sldMkLst>
        <pc:spChg chg="mod">
          <ac:chgData name="Nedjeljko Pinezić" userId="b8bef8dd11ebad95" providerId="LiveId" clId="{0C7BEC3E-489C-4F2A-AA99-63F990260FA1}" dt="2021-11-10T07:55:13.176" v="4091" actId="14100"/>
          <ac:spMkLst>
            <pc:docMk/>
            <pc:sldMk cId="4129171560" sldId="280"/>
            <ac:spMk id="2" creationId="{DCCC89AA-3D55-45FD-8C27-88F4EBE47C2D}"/>
          </ac:spMkLst>
        </pc:spChg>
        <pc:spChg chg="del">
          <ac:chgData name="Nedjeljko Pinezić" userId="b8bef8dd11ebad95" providerId="LiveId" clId="{0C7BEC3E-489C-4F2A-AA99-63F990260FA1}" dt="2021-11-10T07:54:52.229" v="4066"/>
          <ac:spMkLst>
            <pc:docMk/>
            <pc:sldMk cId="4129171560" sldId="280"/>
            <ac:spMk id="3" creationId="{5C8365F0-8E9B-4B75-90B8-21B1D2169638}"/>
          </ac:spMkLst>
        </pc:spChg>
        <pc:picChg chg="add mod">
          <ac:chgData name="Nedjeljko Pinezić" userId="b8bef8dd11ebad95" providerId="LiveId" clId="{0C7BEC3E-489C-4F2A-AA99-63F990260FA1}" dt="2021-11-10T07:55:17.511" v="4092" actId="14100"/>
          <ac:picMkLst>
            <pc:docMk/>
            <pc:sldMk cId="4129171560" sldId="280"/>
            <ac:picMk id="2050" creationId="{62986943-843F-4219-B172-1D49726320E7}"/>
          </ac:picMkLst>
        </pc:picChg>
      </pc:sldChg>
      <pc:sldChg chg="addSp delSp modSp new mod modClrScheme chgLayout">
        <pc:chgData name="Nedjeljko Pinezić" userId="b8bef8dd11ebad95" providerId="LiveId" clId="{0C7BEC3E-489C-4F2A-AA99-63F990260FA1}" dt="2021-11-10T07:58:48.408" v="4171" actId="20577"/>
        <pc:sldMkLst>
          <pc:docMk/>
          <pc:sldMk cId="1032812170" sldId="281"/>
        </pc:sldMkLst>
        <pc:spChg chg="del">
          <ac:chgData name="Nedjeljko Pinezić" userId="b8bef8dd11ebad95" providerId="LiveId" clId="{0C7BEC3E-489C-4F2A-AA99-63F990260FA1}" dt="2021-11-10T07:55:48.206" v="4094" actId="700"/>
          <ac:spMkLst>
            <pc:docMk/>
            <pc:sldMk cId="1032812170" sldId="281"/>
            <ac:spMk id="2" creationId="{993F0E46-3627-47F0-A815-FA7C86763184}"/>
          </ac:spMkLst>
        </pc:spChg>
        <pc:spChg chg="del">
          <ac:chgData name="Nedjeljko Pinezić" userId="b8bef8dd11ebad95" providerId="LiveId" clId="{0C7BEC3E-489C-4F2A-AA99-63F990260FA1}" dt="2021-11-10T07:55:48.206" v="4094" actId="700"/>
          <ac:spMkLst>
            <pc:docMk/>
            <pc:sldMk cId="1032812170" sldId="281"/>
            <ac:spMk id="3" creationId="{80D053C6-48B8-47D0-8CF9-736BB2A6A5F5}"/>
          </ac:spMkLst>
        </pc:spChg>
        <pc:spChg chg="add mod">
          <ac:chgData name="Nedjeljko Pinezić" userId="b8bef8dd11ebad95" providerId="LiveId" clId="{0C7BEC3E-489C-4F2A-AA99-63F990260FA1}" dt="2021-11-10T07:58:48.408" v="4171" actId="20577"/>
          <ac:spMkLst>
            <pc:docMk/>
            <pc:sldMk cId="1032812170" sldId="281"/>
            <ac:spMk id="4" creationId="{BAC8837E-3FD7-4E89-8A62-E213F65E536D}"/>
          </ac:spMkLst>
        </pc:spChg>
        <pc:picChg chg="add mod">
          <ac:chgData name="Nedjeljko Pinezić" userId="b8bef8dd11ebad95" providerId="LiveId" clId="{0C7BEC3E-489C-4F2A-AA99-63F990260FA1}" dt="2021-11-10T07:57:59.280" v="4148" actId="1076"/>
          <ac:picMkLst>
            <pc:docMk/>
            <pc:sldMk cId="1032812170" sldId="281"/>
            <ac:picMk id="6" creationId="{0414F1C8-26D7-49D4-BA40-8CF59AB3A315}"/>
          </ac:picMkLst>
        </pc:picChg>
      </pc:sldChg>
      <pc:sldChg chg="modSp new mod">
        <pc:chgData name="Nedjeljko Pinezić" userId="b8bef8dd11ebad95" providerId="LiveId" clId="{0C7BEC3E-489C-4F2A-AA99-63F990260FA1}" dt="2021-11-10T08:00:50.838" v="4240" actId="403"/>
        <pc:sldMkLst>
          <pc:docMk/>
          <pc:sldMk cId="1673156067" sldId="282"/>
        </pc:sldMkLst>
        <pc:spChg chg="mod">
          <ac:chgData name="Nedjeljko Pinezić" userId="b8bef8dd11ebad95" providerId="LiveId" clId="{0C7BEC3E-489C-4F2A-AA99-63F990260FA1}" dt="2021-11-10T07:59:02.911" v="4192" actId="20577"/>
          <ac:spMkLst>
            <pc:docMk/>
            <pc:sldMk cId="1673156067" sldId="282"/>
            <ac:spMk id="2" creationId="{4AE8EEEA-E675-4A79-8366-DDD4ED0F0F9C}"/>
          </ac:spMkLst>
        </pc:spChg>
        <pc:spChg chg="mod">
          <ac:chgData name="Nedjeljko Pinezić" userId="b8bef8dd11ebad95" providerId="LiveId" clId="{0C7BEC3E-489C-4F2A-AA99-63F990260FA1}" dt="2021-11-10T08:00:50.838" v="4240" actId="403"/>
          <ac:spMkLst>
            <pc:docMk/>
            <pc:sldMk cId="1673156067" sldId="282"/>
            <ac:spMk id="3" creationId="{DF8DABFF-6012-44AF-BF7F-C49B3FCAF8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81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0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abarka.eu/hr/naslovnica/" TargetMode="External"/><Relationship Id="rId2" Type="http://schemas.openxmlformats.org/officeDocument/2006/relationships/hyperlink" Target="https://arcaadriatica.e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tes.com.hr/" TargetMode="External"/><Relationship Id="rId2" Type="http://schemas.openxmlformats.org/officeDocument/2006/relationships/hyperlink" Target="http://www.nedopinezic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mailto:infoskrk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turizam.hr/radisson-hotel-group-postaje-prva-hotelska-grupa-na-svijetu-koja-nudi-sastanke-s-negativnim-emisijama-ugljika/?fbclid=IwAR3R1i9J8aOGmVUcxwChp8hBS7mSgrAcfMIbC-z361Jec5TPuyeQXg-D38w" TargetMode="External"/><Relationship Id="rId2" Type="http://schemas.openxmlformats.org/officeDocument/2006/relationships/hyperlink" Target="https://hrturizam.hr/hertz-ulaze-u-najvecu-flotu-za-iznajmljivanje-elektricnih-vozila-narucili-100-000-tesla-model-3-vozila/?fbclid=IwAR063Ho5YEdgLNoW7iO4sF59Z07WbZq3OOEgLWvTEmwfdXLbeWsSbPosdI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21A13-9DC1-4CDF-B720-BC0A3492A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B21EA-F4A4-4B74-BC08-24CBB65BC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633933"/>
            <a:ext cx="8039818" cy="16435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RAZVOJ ODRŽIVOG TURIZMA BAZIRANOG NA LOKALNOJ ZAJEDNICI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F49BF-A3B5-43DF-B938-FC2076E72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4354255"/>
            <a:ext cx="8442384" cy="1643572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ADRIATIC-IONAIN REGION (EUSAIR) S3 NETWORK A PUSH FOR STRENGTHENED</a:t>
            </a:r>
          </a:p>
          <a:p>
            <a:endParaRPr lang="en-US" sz="4800" b="1" dirty="0">
              <a:solidFill>
                <a:srgbClr val="FFFFFF"/>
              </a:solidFill>
            </a:endParaRPr>
          </a:p>
          <a:p>
            <a:r>
              <a:rPr lang="en-US" sz="4800" b="1" dirty="0">
                <a:solidFill>
                  <a:srgbClr val="FFFFFF"/>
                </a:solidFill>
              </a:rPr>
              <a:t>INTERNATIONALISATION:</a:t>
            </a:r>
          </a:p>
          <a:p>
            <a:endParaRPr lang="en-US" sz="4800" b="1" dirty="0">
              <a:solidFill>
                <a:srgbClr val="FFFFFF"/>
              </a:solidFill>
            </a:endParaRPr>
          </a:p>
          <a:p>
            <a:r>
              <a:rPr lang="en-US" sz="4800" b="1" dirty="0">
                <a:solidFill>
                  <a:srgbClr val="FFFFFF"/>
                </a:solidFill>
              </a:rPr>
              <a:t>Second EUSAIR Smart </a:t>
            </a:r>
            <a:r>
              <a:rPr lang="en-US" sz="4800" b="1" dirty="0" err="1">
                <a:solidFill>
                  <a:srgbClr val="FFFFFF"/>
                </a:solidFill>
              </a:rPr>
              <a:t>Specialisation</a:t>
            </a:r>
            <a:r>
              <a:rPr lang="en-US" sz="4800" b="1" dirty="0">
                <a:solidFill>
                  <a:srgbClr val="FFFFFF"/>
                </a:solidFill>
              </a:rPr>
              <a:t> Strategies Meeting:</a:t>
            </a:r>
          </a:p>
          <a:p>
            <a:r>
              <a:rPr lang="en-US" sz="4800" b="1" dirty="0">
                <a:solidFill>
                  <a:srgbClr val="FFFFFF"/>
                </a:solidFill>
              </a:rPr>
              <a:t>“How can we embed innovation potentials around EUSAIR Flagships?”</a:t>
            </a:r>
          </a:p>
          <a:p>
            <a:endParaRPr lang="en-US" sz="4800" dirty="0">
              <a:solidFill>
                <a:srgbClr val="FFFFFF"/>
              </a:solidFill>
            </a:endParaRPr>
          </a:p>
          <a:p>
            <a:r>
              <a:rPr lang="en-US" sz="4800" b="1" dirty="0">
                <a:solidFill>
                  <a:srgbClr val="FFFFFF"/>
                </a:solidFill>
              </a:rPr>
              <a:t>11 </a:t>
            </a:r>
            <a:r>
              <a:rPr lang="en-US" sz="4800" b="1" dirty="0" err="1">
                <a:solidFill>
                  <a:srgbClr val="FFFFFF"/>
                </a:solidFill>
              </a:rPr>
              <a:t>th</a:t>
            </a:r>
            <a:r>
              <a:rPr lang="en-US" sz="4800" b="1" dirty="0">
                <a:solidFill>
                  <a:srgbClr val="FFFFFF"/>
                </a:solidFill>
              </a:rPr>
              <a:t> of November 2021</a:t>
            </a:r>
            <a:endParaRPr lang="hr-HR" b="1" dirty="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10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B49F-4CA5-4342-BA9A-295952C4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100E8-D0E0-46BD-A192-3165997B2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TESTIRANJE PONUDITELJA S „PROBNIM GOSTIMA” (ERAZMUS STUDENTI) I ISPUNJAVANJE ANKETE S OCJENOM ELEMENATA PONUDE</a:t>
            </a:r>
          </a:p>
          <a:p>
            <a:pPr marL="457200" indent="-457200">
              <a:buAutoNum type="arabicPeriod"/>
            </a:pPr>
            <a:r>
              <a:rPr lang="hr-HR" dirty="0"/>
              <a:t>TESTIRANJE PONUDE S DOMAĆIM TURISTIČKIM AGENTIMA I ISPUNJAVANJE ANKETE S OCJENOM ELEMENATA PONUDE</a:t>
            </a:r>
          </a:p>
          <a:p>
            <a:pPr marL="457200" indent="-457200">
              <a:buAutoNum type="arabicPeriod"/>
            </a:pPr>
            <a:r>
              <a:rPr lang="hr-HR" dirty="0"/>
              <a:t>REZIME ANKETA, SASTANAK S PONUDITELJIMA GLOBALNO I „1 NA 1” RAZGOVOR O REZULTATIMA</a:t>
            </a:r>
          </a:p>
          <a:p>
            <a:pPr marL="457200" indent="-457200">
              <a:buAutoNum type="arabicPeriod"/>
            </a:pPr>
            <a:r>
              <a:rPr lang="hr-HR" dirty="0"/>
              <a:t>POPRAVAK NEDOSTATAKA, OBILAZAK PONUDITELJA</a:t>
            </a:r>
          </a:p>
        </p:txBody>
      </p:sp>
    </p:spTree>
    <p:extLst>
      <p:ext uri="{BB962C8B-B14F-4D97-AF65-F5344CB8AC3E}">
        <p14:creationId xmlns:p14="http://schemas.microsoft.com/office/powerpoint/2010/main" val="415225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54CE-45C5-4984-A377-AB9A602D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PETI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C779-E26B-49B4-A40B-5B4DF7251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UVRŠTENJE PONUDITELJA U OFF LINE I ONLINE KATALOGE I AKTIVIRANJE PROMOTIVNE KAMPANJE</a:t>
            </a:r>
          </a:p>
          <a:p>
            <a:pPr marL="457200" indent="-457200">
              <a:buAutoNum type="arabicPeriod"/>
            </a:pPr>
            <a:r>
              <a:rPr lang="hr-HR" dirty="0"/>
              <a:t>ORGANIZIRANJE STUDIJSKE GRUPE TURISTIČKIH NOVINARA I BLOGERA ZA OBILAZAK PONUDITELJA S OZNAKOM KVALITETE</a:t>
            </a:r>
          </a:p>
          <a:p>
            <a:pPr marL="457200" indent="-457200">
              <a:buAutoNum type="arabicPeriod"/>
            </a:pPr>
            <a:r>
              <a:rPr lang="hr-HR" dirty="0"/>
              <a:t>AKTIVIRANJE PROMOTIVNE KAMPANJE PUTEM ALATA DIGITALNOG MARKETINGA</a:t>
            </a:r>
          </a:p>
          <a:p>
            <a:pPr marL="457200" indent="-457200">
              <a:buAutoNum type="arabicPeriod"/>
            </a:pPr>
            <a:r>
              <a:rPr lang="hr-HR" dirty="0"/>
              <a:t>JAVNO PREDSTAVLJANJE PONUDE ZA DOMAĆE MEDIJE „NA LICU MJESTA”</a:t>
            </a:r>
          </a:p>
        </p:txBody>
      </p:sp>
    </p:spTree>
    <p:extLst>
      <p:ext uri="{BB962C8B-B14F-4D97-AF65-F5344CB8AC3E}">
        <p14:creationId xmlns:p14="http://schemas.microsoft.com/office/powerpoint/2010/main" val="336684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5CAC-4D26-4B12-A1E7-8E37ED0D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ŠESTI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E352-ECF4-4D1B-81E0-E1E763FF5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1.NASTAVAK RADA S TIMOVIMA PO GRUPACIJAMA, RAZRADA SPECIJALIZACIJA</a:t>
            </a:r>
          </a:p>
          <a:p>
            <a:r>
              <a:rPr lang="hr-HR" dirty="0"/>
              <a:t>2. POKRETANJE MIKROKREDITNIH LINIJA S MINIMALNOM KAMATOM I RAZRAĐENIM UVJETIMA NAMJENE CILJANO ZA UNAPREĐENJE PONUDE. KAMATU SUFINANCIRA TIJELO JAVNE VLASTI KOJE JE POKRENULO PROGRAM. FOND ZA SUFINANCIRANJE KAMATA SE FORMIRA U GODIŠNJEM PRORAČUNU SA POZICIJE POTPORE MIKROPODUZETNICIMA.</a:t>
            </a:r>
          </a:p>
          <a:p>
            <a:r>
              <a:rPr lang="hr-HR" dirty="0"/>
              <a:t>3. JAVNI POZIV POSLOVNIM BANKAMA ZA UKLJUČENJE U KREDITNI PROGRAM</a:t>
            </a:r>
          </a:p>
          <a:p>
            <a:r>
              <a:rPr lang="hr-HR" dirty="0"/>
              <a:t>4. FORMIRANJE MJEŠOVITOG POVJERENSTVA ZA ODOBRAVANJE KREDITA</a:t>
            </a:r>
          </a:p>
          <a:p>
            <a:r>
              <a:rPr lang="hr-HR" dirty="0"/>
              <a:t>5. PLASIRANJE SREDSTAVA DO ISCRPLJIVANJA FONDA</a:t>
            </a:r>
          </a:p>
        </p:txBody>
      </p:sp>
    </p:spTree>
    <p:extLst>
      <p:ext uri="{BB962C8B-B14F-4D97-AF65-F5344CB8AC3E}">
        <p14:creationId xmlns:p14="http://schemas.microsoft.com/office/powerpoint/2010/main" val="80030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F782-315D-4E48-9929-27011423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SEDMI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7674-852D-4A5F-981C-C06248E8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MJERENJE REZULTATA KROZ ANKETNE UPITNIKE GOSTIJU, KNJIGE UTISAKA, SVE OFFLINE I ONLINE</a:t>
            </a:r>
          </a:p>
          <a:p>
            <a:pPr marL="457200" indent="-457200">
              <a:buAutoNum type="arabicPeriod"/>
            </a:pPr>
            <a:r>
              <a:rPr lang="hr-HR" dirty="0"/>
              <a:t>MONITORING PROVEDBE SVIH KORAKA OD STRANE ANGAŽIRANIH KONZULTANATA</a:t>
            </a:r>
          </a:p>
          <a:p>
            <a:pPr marL="457200" indent="-457200">
              <a:buAutoNum type="arabicPeriod"/>
            </a:pPr>
            <a:r>
              <a:rPr lang="hr-HR" dirty="0"/>
              <a:t>PONAVLJANJE SVIH KORAKA OVOG PROCESA</a:t>
            </a:r>
          </a:p>
        </p:txBody>
      </p:sp>
    </p:spTree>
    <p:extLst>
      <p:ext uri="{BB962C8B-B14F-4D97-AF65-F5344CB8AC3E}">
        <p14:creationId xmlns:p14="http://schemas.microsoft.com/office/powerpoint/2010/main" val="74561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6DDCE-8307-43EA-AC8A-A56BF89F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1" y="2633933"/>
            <a:ext cx="8039818" cy="1643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PRAKTIČNA ISKUSTVA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47191FD3-17E4-452C-AA2E-09D3047CD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89212"/>
            <a:ext cx="69342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0CFA52-ED61-4FA3-97EF-7335A5970A23}"/>
              </a:ext>
            </a:extLst>
          </p:cNvPr>
          <p:cNvSpPr txBox="1"/>
          <p:nvPr/>
        </p:nvSpPr>
        <p:spPr>
          <a:xfrm>
            <a:off x="2628900" y="1207551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PRAKTIČNA ISKUSTVA :</a:t>
            </a:r>
          </a:p>
        </p:txBody>
      </p:sp>
    </p:spTree>
    <p:extLst>
      <p:ext uri="{BB962C8B-B14F-4D97-AF65-F5344CB8AC3E}">
        <p14:creationId xmlns:p14="http://schemas.microsoft.com/office/powerpoint/2010/main" val="191099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50E1-D97E-44B1-9993-4A414E6D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ISKUSTVA:</a:t>
            </a:r>
          </a:p>
        </p:txBody>
      </p:sp>
      <p:pic>
        <p:nvPicPr>
          <p:cNvPr id="2050" name="Picture 2" descr="Pet Friendly">
            <a:extLst>
              <a:ext uri="{FF2B5EF4-FFF2-40B4-BE49-F238E27FC236}">
                <a16:creationId xmlns:a16="http://schemas.microsoft.com/office/drawing/2014/main" id="{87E69F48-7FB8-4BF5-927B-FE3FB2E98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0" y="2794000"/>
            <a:ext cx="5689599" cy="36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FA8C-201B-43E1-94A6-C79A6BD7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0B8DB7-0DD2-4085-AA9A-378D8C7D7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4" y="2162175"/>
            <a:ext cx="7277452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5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1243-D257-4677-8916-DE9E6A2D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8" name="Content Placeholder 7" descr="Bike Friendly, Hike Friendly i Pet Friendly. | Tourist info Fužine">
            <a:extLst>
              <a:ext uri="{FF2B5EF4-FFF2-40B4-BE49-F238E27FC236}">
                <a16:creationId xmlns:a16="http://schemas.microsoft.com/office/drawing/2014/main" id="{C54687D7-C751-43C1-B81C-F44CE44B6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160" y="2560320"/>
            <a:ext cx="5730240" cy="3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4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D917-29B4-4618-9DD1-ADF53BF1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9A2EB3-C7F0-48E0-BD9C-18F68E700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0" y="2326640"/>
            <a:ext cx="6238240" cy="36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4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48C4-0BA0-4901-8C82-EBB5997B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576580"/>
          </a:xfrm>
        </p:spPr>
        <p:txBody>
          <a:bodyPr>
            <a:normAutofit fontScale="90000"/>
          </a:bodyPr>
          <a:lstStyle/>
          <a:p>
            <a:r>
              <a:rPr lang="hr-HR" dirty="0"/>
              <a:t>PRAKTIČNA ISKUSTVA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A78A1E-B656-47E1-B36F-1DD6E1314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0000" y="1300481"/>
            <a:ext cx="9398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1E0C-2B6A-4FFD-9D70-0888C511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ODRŽIVI TURIZAM I COP26 GLASGOW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2199-2A46-45A7-B4B9-70C94008F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ODRŽIVI TURIZAM NIJE VIŠE SAMO POŽELJAN SMJER RAZVOJA</a:t>
            </a:r>
          </a:p>
          <a:p>
            <a:r>
              <a:rPr lang="hr-HR" dirty="0"/>
              <a:t>ODRŽIVI TURIZAM JE JEDINI MOGUĆI TURIZAM</a:t>
            </a:r>
          </a:p>
          <a:p>
            <a:r>
              <a:rPr lang="hr-HR" dirty="0"/>
              <a:t>TURIZAM NIJE ODRŽIV AKO NIJE BAZIRAN NA OČUVANJU PRIRODNOG OKRUŽENJA I KULTURE ŽIVLJENJA LOKALNOG STANOVNIŠTVA</a:t>
            </a:r>
          </a:p>
          <a:p>
            <a:r>
              <a:rPr lang="hr-HR" dirty="0"/>
              <a:t>JADRANSKO – JONSKO PODRUČJE IZUZETNO JE BOGATO KULTURNIM RAZLIČITOSTIMA LOKALNIH ZAJEDNICA I PRIRODNIM FENOMENIMA</a:t>
            </a:r>
          </a:p>
          <a:p>
            <a:r>
              <a:rPr lang="hr-HR" dirty="0"/>
              <a:t>OVO PODRUČJE JE U ISTO VRIJEME POD SNAŽNIM PRITISKOM INVESTICIJSKOG KAPITALA OSOBITO NA OBALNOJ CRTI</a:t>
            </a:r>
          </a:p>
        </p:txBody>
      </p:sp>
    </p:spTree>
    <p:extLst>
      <p:ext uri="{BB962C8B-B14F-4D97-AF65-F5344CB8AC3E}">
        <p14:creationId xmlns:p14="http://schemas.microsoft.com/office/powerpoint/2010/main" val="2563547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4D30-5677-4C40-9913-C64D0FC8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688340"/>
          </a:xfrm>
        </p:spPr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B87B227-C7C1-4965-A664-3802B139D9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1493520"/>
            <a:ext cx="437896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3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DD88-DF05-4CDC-9371-8DCAF8DA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0064309-5889-489A-8673-6FB6D3E384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0" y="2162174"/>
            <a:ext cx="4490720" cy="4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5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1F16-B62F-4999-AA6A-8930DC47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8194" name="Picture 2" descr="Program kreditiranja obiteljskog smještaja „Welcome“">
            <a:extLst>
              <a:ext uri="{FF2B5EF4-FFF2-40B4-BE49-F238E27FC236}">
                <a16:creationId xmlns:a16="http://schemas.microsoft.com/office/drawing/2014/main" id="{914038F7-4CF0-47A3-A51F-549C8ED2E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24" y="2162175"/>
            <a:ext cx="7127551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8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7A9F-54A9-4FA9-BD79-07A36E13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9218" name="Picture 2" descr="Blue &amp; Green Homestay in family accommodation awarded in Lika-Senj County -  HrTurizam">
            <a:extLst>
              <a:ext uri="{FF2B5EF4-FFF2-40B4-BE49-F238E27FC236}">
                <a16:creationId xmlns:a16="http://schemas.microsoft.com/office/drawing/2014/main" id="{3EA9267E-416F-48A8-97CB-47330A8A9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0" y="2641600"/>
            <a:ext cx="637032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3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CAEA-210E-4737-84A0-EFFBE5A8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657860"/>
          </a:xfrm>
        </p:spPr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5BD8A78E-86EF-42EE-8192-7844ABE48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1737360"/>
            <a:ext cx="4907280" cy="4678045"/>
          </a:xfrm>
        </p:spPr>
      </p:pic>
    </p:spTree>
    <p:extLst>
      <p:ext uri="{BB962C8B-B14F-4D97-AF65-F5344CB8AC3E}">
        <p14:creationId xmlns:p14="http://schemas.microsoft.com/office/powerpoint/2010/main" val="395524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89AA-3D55-45FD-8C27-88F4EBE4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688340"/>
          </a:xfrm>
        </p:spPr>
        <p:txBody>
          <a:bodyPr/>
          <a:lstStyle/>
          <a:p>
            <a:r>
              <a:rPr lang="hr-HR" dirty="0"/>
              <a:t>PRAKTIČNA ISKUSTVA</a:t>
            </a:r>
          </a:p>
        </p:txBody>
      </p:sp>
      <p:pic>
        <p:nvPicPr>
          <p:cNvPr id="2050" name="Picture 2" descr="via dinarica logo white text">
            <a:extLst>
              <a:ext uri="{FF2B5EF4-FFF2-40B4-BE49-F238E27FC236}">
                <a16:creationId xmlns:a16="http://schemas.microsoft.com/office/drawing/2014/main" id="{62986943-843F-4219-B172-1D4972632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0" y="2468880"/>
            <a:ext cx="5019040" cy="36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71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EEEA-E675-4A79-8366-DDD4ED0F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PRAKTIČNA ISKUSTVA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ABFF-6012-44AF-BF7F-C49B3FCA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MALA BARKA</a:t>
            </a:r>
          </a:p>
          <a:p>
            <a:r>
              <a:rPr lang="hr-HR" dirty="0"/>
              <a:t>MALA BARKA 1</a:t>
            </a:r>
          </a:p>
          <a:p>
            <a:r>
              <a:rPr lang="hr-HR" dirty="0"/>
              <a:t>ARCA ADRIATICA</a:t>
            </a:r>
          </a:p>
          <a:p>
            <a:r>
              <a:rPr lang="hr-HR" sz="3600" dirty="0">
                <a:hlinkClick r:id="rId2"/>
              </a:rPr>
              <a:t>https://arcaadriatica.eu/</a:t>
            </a:r>
            <a:r>
              <a:rPr lang="hr-HR" sz="3600" dirty="0"/>
              <a:t> </a:t>
            </a:r>
          </a:p>
          <a:p>
            <a:r>
              <a:rPr lang="hr-HR" sz="3600" dirty="0">
                <a:hlinkClick r:id="rId3"/>
              </a:rPr>
              <a:t>http://www.malabarka.eu/hr/naslovnica/</a:t>
            </a:r>
            <a:r>
              <a:rPr lang="hr-H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15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8837E-3FD7-4E89-8A62-E213F65E536D}"/>
              </a:ext>
            </a:extLst>
          </p:cNvPr>
          <p:cNvSpPr txBox="1"/>
          <p:nvPr/>
        </p:nvSpPr>
        <p:spPr>
          <a:xfrm>
            <a:off x="812800" y="1188720"/>
            <a:ext cx="9540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hlinkClick r:id="rId2"/>
              </a:rPr>
              <a:t>www.nedopinezic.com</a:t>
            </a:r>
            <a:r>
              <a:rPr lang="hr-HR" sz="3200" dirty="0"/>
              <a:t> </a:t>
            </a:r>
          </a:p>
          <a:p>
            <a:r>
              <a:rPr lang="hr-HR" sz="3200" dirty="0">
                <a:hlinkClick r:id="rId3"/>
              </a:rPr>
              <a:t>www.dantes.com.hr</a:t>
            </a:r>
            <a:r>
              <a:rPr lang="hr-HR" sz="3200" dirty="0"/>
              <a:t> </a:t>
            </a:r>
          </a:p>
          <a:p>
            <a:r>
              <a:rPr lang="hr-HR" sz="3200" dirty="0">
                <a:hlinkClick r:id="rId4"/>
              </a:rPr>
              <a:t>infoskrk@gmail.com</a:t>
            </a:r>
            <a:r>
              <a:rPr lang="hr-HR" sz="3200" dirty="0"/>
              <a:t> </a:t>
            </a:r>
          </a:p>
          <a:p>
            <a:endParaRPr lang="hr-HR" dirty="0"/>
          </a:p>
        </p:txBody>
      </p:sp>
      <p:pic>
        <p:nvPicPr>
          <p:cNvPr id="6" name="Picture 5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0414F1C8-26D7-49D4-BA40-8CF59AB3A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62" y="16256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4331-A502-4283-A4E5-E909E7C5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RAZVIJENOM SVIJETU „VELIKI IGRAČI” KREĆU SMJEROM ODRŽIVOSTI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3401-AD5F-47E5-8B07-AAFDA66A5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HERTZ RENT A CAR</a:t>
            </a:r>
          </a:p>
          <a:p>
            <a:r>
              <a:rPr lang="hr-HR" dirty="0">
                <a:solidFill>
                  <a:srgbClr val="3798A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https://hrturizam.hr/hertz-ulaze-u-najvecu-flotu-za-iznajmljivanje-elektricnih-vozila-narucili-100-000-tesla-model-3-vozila/?fbclid=IwAR063Ho5YEdgLNoW7iO4sF59Z07WbZq3OOEgLWvTEmwfdXLbeWsSbPosdIU</a:t>
            </a:r>
            <a:r>
              <a:rPr lang="hr-HR" dirty="0"/>
              <a:t> </a:t>
            </a:r>
          </a:p>
          <a:p>
            <a:r>
              <a:rPr lang="hr-HR" u="sng" dirty="0"/>
              <a:t>RADISON HOTEL GROUP</a:t>
            </a:r>
          </a:p>
          <a:p>
            <a:r>
              <a:rPr lang="hr-HR" dirty="0">
                <a:hlinkClick r:id="rId3"/>
              </a:rPr>
              <a:t>https://hrturizam.hr/radisson-hotel-group-postaje-prva-hotelska-grupa-na-svijetu-koja-nudi-sastanke-s-negativnim-emisijama-ugljika/?fbclid=IwAR3R1i9J8aOGmVUcxwChp8hBS7mSgrAcfMIbC-z361Jec5TPuyeQXg-D38w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08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AF8D-4D45-494B-BC4B-D9AB3CED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PRISTUP RAZVOJU TURIZMA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305B-D6F9-430D-B098-35EA480CC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TURIZAM JE PLATFORMA ZA ODRŽIVI RAZVOJ RURALNIH ZAJEDNICA:</a:t>
            </a:r>
          </a:p>
          <a:p>
            <a:pPr marL="342900" indent="-342900">
              <a:buFontTx/>
              <a:buChar char="-"/>
            </a:pPr>
            <a:r>
              <a:rPr lang="hr-HR" dirty="0"/>
              <a:t>STIL ŽIVOTA, OČUVAN OKOLIŠ, KULTURNO NASLJEĐE GLAVNI SU RAZLOZI RASTA INTERESA TURISTIČKIH PUTNIKA ZA NEKO PODRUČJE</a:t>
            </a:r>
          </a:p>
          <a:p>
            <a:pPr marL="342900" indent="-342900">
              <a:buFontTx/>
              <a:buChar char="-"/>
            </a:pPr>
            <a:r>
              <a:rPr lang="hr-HR" dirty="0"/>
              <a:t>NOVI PRISTUP RAZVOJU TURIZMA POČINJE STAVLJANJEM NA PRVO MJESTO ČOVJEKA, STANOVNIKE LOKALNE ZAJEDNICE. </a:t>
            </a:r>
          </a:p>
          <a:p>
            <a:pPr marL="342900" indent="-342900">
              <a:buFontTx/>
              <a:buChar char="-"/>
            </a:pPr>
            <a:r>
              <a:rPr lang="hr-HR" dirty="0"/>
              <a:t>PRVO MORAMO UPOZNATI LJUDE, NJIHOVE VJEŠTINE I MOGUĆNOSTI INTERAKCIJE S POSJETITELJIMA, STAVITI U FUNKCIJU SVE POSTOJEĆE RESURSE</a:t>
            </a:r>
          </a:p>
          <a:p>
            <a:pPr marL="342900" indent="-342900">
              <a:buFontTx/>
              <a:buChar char="-"/>
            </a:pPr>
            <a:r>
              <a:rPr lang="hr-HR" dirty="0"/>
              <a:t>NAJVEĆI JE USPJEH KAD LJUDI NASTAVE ŽIVJETI SVOJ STIL ŽIVOTA I SPREMNO POZIVAJU TURISTE DA IM SE PRIDRUŽE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259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4349-138E-4110-A749-92D9B01E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USPORAVANJE – „SLOWBALISATION”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7F2E-680E-4E4F-9B91-F13471EFC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NOVI PRISTUP RAZVOJU TURIZMA IDE U PRAVCU „SLOWBALISATIONA”</a:t>
            </a:r>
          </a:p>
          <a:p>
            <a:pPr marL="342900" indent="-342900">
              <a:buFontTx/>
              <a:buChar char="-"/>
            </a:pPr>
            <a:r>
              <a:rPr lang="hr-HR" dirty="0"/>
              <a:t>„EMPLOY LOCAL”, „USE LOCAL” I „BUY LOCAL” SU IMPERATIVI RAZVOJA TURISTIČKE PONUDE</a:t>
            </a:r>
          </a:p>
          <a:p>
            <a:pPr marL="342900" indent="-342900">
              <a:buFontTx/>
              <a:buChar char="-"/>
            </a:pPr>
            <a:r>
              <a:rPr lang="hr-HR" dirty="0"/>
              <a:t>DOLASCI IZ REGIJE (EUROPE) IMAJU PREDNOST PRED INTERKONTINENTALNIM DOLASCIMA (MANJI CO2 OTISAK), DOLASCI VLAKOM, HIBRIDNIM I ELEKTRO AUTOMOBILIMA</a:t>
            </a:r>
          </a:p>
          <a:p>
            <a:pPr marL="342900" indent="-342900">
              <a:buFontTx/>
              <a:buChar char="-"/>
            </a:pPr>
            <a:r>
              <a:rPr lang="hr-HR" dirty="0"/>
              <a:t>NAJPRIJE SE STAVLJAJU U FUNKCIJU SVI POSTOJEĆI SMJEŠTAJNI KAPACITETI A TEK ONDA SE PLANIRA GRADNJA NOVIH PO „ECO FRIENDLY” NAČELIMA </a:t>
            </a:r>
          </a:p>
        </p:txBody>
      </p:sp>
    </p:spTree>
    <p:extLst>
      <p:ext uri="{BB962C8B-B14F-4D97-AF65-F5344CB8AC3E}">
        <p14:creationId xmlns:p14="http://schemas.microsoft.com/office/powerpoint/2010/main" val="274015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AD0F-2984-4349-A9C9-8E2F235A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ODRŽIVOG TURIZMA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58FC-887D-4382-AEF4-2CFB5EDEB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PROCESI SU DUGOTRAJNIJI, UČENJE I TRENIRANJE SE PROVODE STALNO</a:t>
            </a:r>
          </a:p>
          <a:p>
            <a:r>
              <a:rPr lang="hr-HR" dirty="0"/>
              <a:t>GLAVNI SADRŽAJI TURISTIČKE PONUDE:</a:t>
            </a:r>
          </a:p>
          <a:p>
            <a:pPr marL="342900" indent="-342900">
              <a:buFontTx/>
              <a:buChar char="-"/>
            </a:pPr>
            <a:r>
              <a:rPr lang="hr-HR" dirty="0"/>
              <a:t>SMJEŠTAJ </a:t>
            </a:r>
          </a:p>
          <a:p>
            <a:pPr marL="342900" indent="-342900">
              <a:buFontTx/>
              <a:buChar char="-"/>
            </a:pPr>
            <a:r>
              <a:rPr lang="hr-HR" dirty="0"/>
              <a:t>HRANA</a:t>
            </a:r>
          </a:p>
          <a:p>
            <a:pPr marL="342900" indent="-342900">
              <a:buFontTx/>
              <a:buChar char="-"/>
            </a:pPr>
            <a:r>
              <a:rPr lang="hr-HR" dirty="0"/>
              <a:t>AUTOHTONI PROIZVODI</a:t>
            </a:r>
          </a:p>
          <a:p>
            <a:pPr marL="342900" indent="-342900">
              <a:buFontTx/>
              <a:buChar char="-"/>
            </a:pPr>
            <a:r>
              <a:rPr lang="hr-HR" dirty="0"/>
              <a:t>AKTIVNOSTI U PRIRODI, </a:t>
            </a:r>
          </a:p>
          <a:p>
            <a:pPr marL="342900" indent="-342900">
              <a:buFontTx/>
              <a:buChar char="-"/>
            </a:pPr>
            <a:r>
              <a:rPr lang="hr-HR" dirty="0"/>
              <a:t>PRIRODNE ATRAKCIJE I KULTURNO-POVIJESNI SPOMENICI</a:t>
            </a:r>
          </a:p>
          <a:p>
            <a:pPr marL="342900" indent="-342900">
              <a:buFontTx/>
              <a:buChar char="-"/>
            </a:pPr>
            <a:r>
              <a:rPr lang="hr-HR" dirty="0"/>
              <a:t>ŽIVOTNI STIL DOMAĆINA I TRADICIJSKI OBIČAJI LOKALNE ZAJEDNICE</a:t>
            </a:r>
          </a:p>
          <a:p>
            <a:pPr marL="342900" indent="-342900">
              <a:buFontTx/>
              <a:buChar char="-"/>
            </a:pPr>
            <a:r>
              <a:rPr lang="hr-HR" dirty="0"/>
              <a:t>SVE JE DOŽIVLJAJNI TURIZAM I U SVE MORA BITI UKLJUČENO LOKALNO STANOVNIŠTVO </a:t>
            </a:r>
          </a:p>
          <a:p>
            <a:pPr marL="342900" indent="-342900">
              <a:buFontTx/>
              <a:buChar char="-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349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4034-E029-423D-A4AB-9AFF799F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ECE-4C87-4FE9-9993-4B9C3DC2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1.PREDSTAVLJANJE PLANA RAZVOJA ODRŽIVOG TURIZMA GRUPACIJAMA KOJE ČINE OSNOVU TURISTIČKE PONUDE</a:t>
            </a:r>
          </a:p>
          <a:p>
            <a:r>
              <a:rPr lang="hr-HR" dirty="0"/>
              <a:t>2. FORMIRANJE  MALIH  TIMOVA PO GRUPACIJAMA</a:t>
            </a:r>
          </a:p>
          <a:p>
            <a:r>
              <a:rPr lang="hr-HR" dirty="0"/>
              <a:t>3. TIMSKI RAD NA DONOŠENJU PRAVILA / STANDARDA ZA OZNAKU KVALITETE PO SVAKOJ GRUPACIJI</a:t>
            </a:r>
          </a:p>
          <a:p>
            <a:r>
              <a:rPr lang="hr-HR" dirty="0"/>
              <a:t>4. FORMIRANJE „UPRAVLJAČKOG MEHANIZMA”, TIJELA ZA UPRAVLJANJE NOVIM PROIZVODOM ODRŽIVOG TURIZMA U DESTINACIJI (DMO, PUBLIC DMC ...)</a:t>
            </a:r>
          </a:p>
        </p:txBody>
      </p:sp>
    </p:spTree>
    <p:extLst>
      <p:ext uri="{BB962C8B-B14F-4D97-AF65-F5344CB8AC3E}">
        <p14:creationId xmlns:p14="http://schemas.microsoft.com/office/powerpoint/2010/main" val="243093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47C3-D25C-44C2-A5D0-F6CD6E5D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736B-9A53-4639-8C28-A8049A19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1.PREDSTAVLJANJE PRAVILA / STANDARDA ZA OZNAKU KVALITETE PO GRUPACIJAMA </a:t>
            </a:r>
          </a:p>
          <a:p>
            <a:r>
              <a:rPr lang="hr-HR" dirty="0"/>
              <a:t>2. PREDSTAVLJANJE GRAFIČKOG DIZAJNA KROVNOG BRANDA I PODBRANDOVA</a:t>
            </a:r>
          </a:p>
          <a:p>
            <a:r>
              <a:rPr lang="hr-HR" dirty="0"/>
              <a:t>2. FORMIRANJE TERENSKIH TIMOVA ZA PROVJERU STANDARDA</a:t>
            </a:r>
          </a:p>
          <a:p>
            <a:r>
              <a:rPr lang="hr-HR" dirty="0"/>
              <a:t>3. OBJAVA JAVNOG POZIVA ZA OZNAKU KVALITETE</a:t>
            </a:r>
          </a:p>
          <a:p>
            <a:r>
              <a:rPr lang="hr-HR" dirty="0"/>
              <a:t>4. PRIPREMA OFF LINE I ONLINE KATALOGA ZA UPIS ČLANOVA</a:t>
            </a:r>
          </a:p>
          <a:p>
            <a:r>
              <a:rPr lang="hr-HR" dirty="0"/>
              <a:t>5. MARKETING PLAN PREDSTAVLJANJA PONUDITELJA S OZNAKOM KVALITETE</a:t>
            </a:r>
          </a:p>
        </p:txBody>
      </p:sp>
    </p:spTree>
    <p:extLst>
      <p:ext uri="{BB962C8B-B14F-4D97-AF65-F5344CB8AC3E}">
        <p14:creationId xmlns:p14="http://schemas.microsoft.com/office/powerpoint/2010/main" val="273311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0015-19D2-454B-99C8-1DCB6224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TREĆI KORAK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440A-B965-48CD-AD07-30E5F8C51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EDUKACIJSKE RADIONICE / TRENINZI ZA BUDUĆE NOSITELJE OZNAKE KVALITETE</a:t>
            </a:r>
          </a:p>
          <a:p>
            <a:pPr marL="457200" indent="-457200">
              <a:buAutoNum type="arabicPeriod"/>
            </a:pPr>
            <a:r>
              <a:rPr lang="hr-HR" dirty="0"/>
              <a:t>OBILAZAK KANDIDATA I UTVRĐIVANJE STATUSA</a:t>
            </a:r>
          </a:p>
          <a:p>
            <a:pPr marL="457200" indent="-457200">
              <a:buAutoNum type="arabicPeriod"/>
            </a:pPr>
            <a:r>
              <a:rPr lang="hr-HR" dirty="0"/>
              <a:t>POTPISIVANJE UGOVORA O POSLOVNOJ SURADNJI</a:t>
            </a:r>
          </a:p>
          <a:p>
            <a:pPr marL="457200" indent="-457200">
              <a:buAutoNum type="arabicPeriod"/>
            </a:pPr>
            <a:r>
              <a:rPr lang="hr-HR" dirty="0"/>
              <a:t>DODJELA OZNAKE KVALITETE</a:t>
            </a:r>
          </a:p>
          <a:p>
            <a:pPr marL="457200" indent="-457200">
              <a:buAutoNum type="arabicPeriod"/>
            </a:pPr>
            <a:r>
              <a:rPr lang="hr-HR" dirty="0"/>
              <a:t>FORMIRANJE KLASTERA PO NAČELIMA LANCA VRIJEDNOSTI I ŠTO VEĆEG UDJELA DOMAĆE KOMPONENTE U UKUPNOJ VRIJEDNOSTI TURISTIČKOG PROIZVODA</a:t>
            </a:r>
          </a:p>
          <a:p>
            <a:pPr marL="457200" indent="-457200">
              <a:buAutoNum type="arabicPeriod"/>
            </a:pPr>
            <a:r>
              <a:rPr lang="hr-HR" dirty="0"/>
              <a:t>DAN OTVORENIH VRATA ZA MEĐUSOBNO UPOZNAVANJE</a:t>
            </a:r>
          </a:p>
        </p:txBody>
      </p:sp>
    </p:spTree>
    <p:extLst>
      <p:ext uri="{BB962C8B-B14F-4D97-AF65-F5344CB8AC3E}">
        <p14:creationId xmlns:p14="http://schemas.microsoft.com/office/powerpoint/2010/main" val="81358586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1B2C2F"/>
      </a:dk2>
      <a:lt2>
        <a:srgbClr val="F1F3F0"/>
      </a:lt2>
      <a:accent1>
        <a:srgbClr val="974DC3"/>
      </a:accent1>
      <a:accent2>
        <a:srgbClr val="5C44B5"/>
      </a:accent2>
      <a:accent3>
        <a:srgbClr val="4D65C3"/>
      </a:accent3>
      <a:accent4>
        <a:srgbClr val="3B85B1"/>
      </a:accent4>
      <a:accent5>
        <a:srgbClr val="4BBEB9"/>
      </a:accent5>
      <a:accent6>
        <a:srgbClr val="3BB17B"/>
      </a:accent6>
      <a:hlink>
        <a:srgbClr val="3798A6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801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Bembo</vt:lpstr>
      <vt:lpstr>AdornVTI</vt:lpstr>
      <vt:lpstr>RAZVOJ ODRŽIVOG TURIZMA BAZIRANOG NA LOKALNOJ ZAJEDNICI</vt:lpstr>
      <vt:lpstr>ODRŽIVI TURIZAM I COP26 GLASGOW</vt:lpstr>
      <vt:lpstr>U RAZVIJENOM SVIJETU „VELIKI IGRAČI” KREĆU SMJEROM ODRŽIVOSTI</vt:lpstr>
      <vt:lpstr>NOVI PRISTUP RAZVOJU TURIZMA</vt:lpstr>
      <vt:lpstr>USPORAVANJE – „SLOWBALISATION”</vt:lpstr>
      <vt:lpstr>RAZVOJ ODRŽIVOG TURIZMA</vt:lpstr>
      <vt:lpstr>PRVI KORAK</vt:lpstr>
      <vt:lpstr>DRUGI KORAK</vt:lpstr>
      <vt:lpstr>TREĆI KORAK</vt:lpstr>
      <vt:lpstr>ČETVRTI KORAK</vt:lpstr>
      <vt:lpstr>PETI KORAK</vt:lpstr>
      <vt:lpstr>ŠESTI KORAK</vt:lpstr>
      <vt:lpstr>SEDMI KORAK</vt:lpstr>
      <vt:lpstr>PRAKTIČNA ISKUSTVA</vt:lpstr>
      <vt:lpstr>PRAKTIČNA ISKUSTVA:</vt:lpstr>
      <vt:lpstr>PRAKTIČNA ISKUSTVA</vt:lpstr>
      <vt:lpstr>PRAKTIČNA ISKUSTVA</vt:lpstr>
      <vt:lpstr>PRAKTIČNA ISKUSTVA</vt:lpstr>
      <vt:lpstr>PRAKTIČNA ISKUSTVA</vt:lpstr>
      <vt:lpstr>PRAKTIČNA ISKUSTVA</vt:lpstr>
      <vt:lpstr>PRAKTIČNA ISKUSTVA</vt:lpstr>
      <vt:lpstr>PRAKTIČNA ISKUSTVA</vt:lpstr>
      <vt:lpstr>PRAKTIČNA ISKUSTVA</vt:lpstr>
      <vt:lpstr>PRAKTIČNA ISKUSTVA</vt:lpstr>
      <vt:lpstr>PRAKTIČNA ISKUSTVA</vt:lpstr>
      <vt:lpstr>PRAKTIČNA ISKUSTVA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ODRŽIVOG TURIZMA BAZIRANOG NA LOKALNOJ ZAJEDNICI</dc:title>
  <dc:creator>Nedjeljko Pinezić</dc:creator>
  <cp:lastModifiedBy>Nedjeljko Pinezić</cp:lastModifiedBy>
  <cp:revision>1</cp:revision>
  <dcterms:created xsi:type="dcterms:W3CDTF">2021-11-09T15:48:14Z</dcterms:created>
  <dcterms:modified xsi:type="dcterms:W3CDTF">2021-11-10T08:01:00Z</dcterms:modified>
</cp:coreProperties>
</file>