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4"/>
  </p:notesMasterIdLst>
  <p:sldIdLst>
    <p:sldId id="256" r:id="rId2"/>
    <p:sldId id="266" r:id="rId3"/>
  </p:sldIdLst>
  <p:sldSz cx="9144000" cy="5143500" type="screen16x9"/>
  <p:notesSz cx="6858000" cy="9144000"/>
  <p:embeddedFontLst>
    <p:embeddedFont>
      <p:font typeface="Merriweather" pitchFamily="2" charset="77"/>
      <p:regular r:id="rId5"/>
      <p:bold r:id="rId6"/>
      <p:italic r:id="rId7"/>
      <p:boldItalic r:id="rId8"/>
    </p:embeddedFont>
    <p:embeddedFont>
      <p:font typeface="Montserrat" pitchFamily="2" charset="77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1AEE3A-1145-4414-AFF4-4C38B9985B97}">
  <a:tblStyle styleId="{DD1AEE3A-1145-4414-AFF4-4C38B9985B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/>
    <p:restoredTop sz="94656"/>
  </p:normalViewPr>
  <p:slideViewPr>
    <p:cSldViewPr snapToGrid="0">
      <p:cViewPr>
        <p:scale>
          <a:sx n="151" d="100"/>
          <a:sy n="151" d="100"/>
        </p:scale>
        <p:origin x="3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8843772722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8843772722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21665">
            <a:off x="126330" y="-11743"/>
            <a:ext cx="9081845" cy="2925191"/>
          </a:xfrm>
          <a:custGeom>
            <a:avLst/>
            <a:gdLst/>
            <a:ahLst/>
            <a:cxnLst/>
            <a:rect l="l" t="t" r="r" b="b"/>
            <a:pathLst>
              <a:path w="63133" h="20335" extrusionOk="0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17500" cy="20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erriweather"/>
              <a:buNone/>
              <a:defRPr sz="4800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69975" y="3331025"/>
            <a:ext cx="50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713225" y="1271200"/>
            <a:ext cx="3858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713225" y="2841100"/>
            <a:ext cx="3858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 rot="8859820">
            <a:off x="264971" y="-141903"/>
            <a:ext cx="8614005" cy="5732110"/>
          </a:xfrm>
          <a:custGeom>
            <a:avLst/>
            <a:gdLst/>
            <a:ahLst/>
            <a:cxnLst/>
            <a:rect l="l" t="t" r="r" b="b"/>
            <a:pathLst>
              <a:path w="88483" h="58881" extrusionOk="0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6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/>
          <p:nvPr/>
        </p:nvSpPr>
        <p:spPr>
          <a:xfrm rot="121665">
            <a:off x="126330" y="677457"/>
            <a:ext cx="9081845" cy="2925191"/>
          </a:xfrm>
          <a:custGeom>
            <a:avLst/>
            <a:gdLst/>
            <a:ahLst/>
            <a:cxnLst/>
            <a:rect l="l" t="t" r="r" b="b"/>
            <a:pathLst>
              <a:path w="63133" h="20335" extrusionOk="0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4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 rot="-4499869">
            <a:off x="-2512410" y="655645"/>
            <a:ext cx="6434433" cy="2423114"/>
            <a:chOff x="1206975" y="935725"/>
            <a:chExt cx="4673375" cy="1759925"/>
          </a:xfrm>
        </p:grpSpPr>
        <p:sp>
          <p:nvSpPr>
            <p:cNvPr id="124" name="Google Shape;124;p15"/>
            <p:cNvSpPr/>
            <p:nvPr/>
          </p:nvSpPr>
          <p:spPr>
            <a:xfrm>
              <a:off x="5388675" y="242965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263975" y="1216875"/>
              <a:ext cx="266000" cy="265975"/>
            </a:xfrm>
            <a:custGeom>
              <a:avLst/>
              <a:gdLst/>
              <a:ahLst/>
              <a:cxnLst/>
              <a:rect l="l" t="t" r="r" b="b"/>
              <a:pathLst>
                <a:path w="10640" h="10639" extrusionOk="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1206975" y="2158375"/>
              <a:ext cx="266000" cy="266000"/>
            </a:xfrm>
            <a:custGeom>
              <a:avLst/>
              <a:gdLst/>
              <a:ahLst/>
              <a:cxnLst/>
              <a:rect l="l" t="t" r="r" b="b"/>
              <a:pathLst>
                <a:path w="10640" h="10640" extrusionOk="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619625" y="1515500"/>
              <a:ext cx="266000" cy="266000"/>
            </a:xfrm>
            <a:custGeom>
              <a:avLst/>
              <a:gdLst/>
              <a:ahLst/>
              <a:cxnLst/>
              <a:rect l="l" t="t" r="r" b="b"/>
              <a:pathLst>
                <a:path w="10640" h="10640" extrusionOk="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4379525" y="1171275"/>
              <a:ext cx="266000" cy="266000"/>
            </a:xfrm>
            <a:custGeom>
              <a:avLst/>
              <a:gdLst/>
              <a:ahLst/>
              <a:cxnLst/>
              <a:rect l="l" t="t" r="r" b="b"/>
              <a:pathLst>
                <a:path w="10640" h="10640" extrusionOk="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4091525" y="1482825"/>
              <a:ext cx="76025" cy="75275"/>
            </a:xfrm>
            <a:custGeom>
              <a:avLst/>
              <a:gdLst/>
              <a:ahLst/>
              <a:cxnLst/>
              <a:rect l="l" t="t" r="r" b="b"/>
              <a:pathLst>
                <a:path w="3041" h="3011" extrusionOk="0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538300" y="1488925"/>
              <a:ext cx="76000" cy="76000"/>
            </a:xfrm>
            <a:custGeom>
              <a:avLst/>
              <a:gdLst/>
              <a:ahLst/>
              <a:cxnLst/>
              <a:rect l="l" t="t" r="r" b="b"/>
              <a:pathLst>
                <a:path w="3040" h="3040" extrusionOk="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5804325" y="2317200"/>
              <a:ext cx="76025" cy="75250"/>
            </a:xfrm>
            <a:custGeom>
              <a:avLst/>
              <a:gdLst/>
              <a:ahLst/>
              <a:cxnLst/>
              <a:rect l="l" t="t" r="r" b="b"/>
              <a:pathLst>
                <a:path w="3041" h="3010" extrusionOk="0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569500" y="21469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864350" y="1520075"/>
              <a:ext cx="76000" cy="76000"/>
            </a:xfrm>
            <a:custGeom>
              <a:avLst/>
              <a:gdLst/>
              <a:ahLst/>
              <a:cxnLst/>
              <a:rect l="l" t="t" r="r" b="b"/>
              <a:pathLst>
                <a:path w="3040" h="3040" extrusionOk="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2323250" y="1887850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5105975" y="1855950"/>
              <a:ext cx="202175" cy="202150"/>
            </a:xfrm>
            <a:custGeom>
              <a:avLst/>
              <a:gdLst/>
              <a:ahLst/>
              <a:cxnLst/>
              <a:rect l="l" t="t" r="r" b="b"/>
              <a:pathLst>
                <a:path w="8087" h="8086" extrusionOk="0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094550" y="935725"/>
              <a:ext cx="202150" cy="202900"/>
            </a:xfrm>
            <a:custGeom>
              <a:avLst/>
              <a:gdLst/>
              <a:ahLst/>
              <a:cxnLst/>
              <a:rect l="l" t="t" r="r" b="b"/>
              <a:pathLst>
                <a:path w="8086" h="8116" extrusionOk="0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5"/>
          <p:cNvGrpSpPr/>
          <p:nvPr/>
        </p:nvGrpSpPr>
        <p:grpSpPr>
          <a:xfrm rot="6537206">
            <a:off x="4974092" y="2150886"/>
            <a:ext cx="6434531" cy="2423151"/>
            <a:chOff x="1206975" y="935725"/>
            <a:chExt cx="4673375" cy="1759925"/>
          </a:xfrm>
        </p:grpSpPr>
        <p:sp>
          <p:nvSpPr>
            <p:cNvPr id="138" name="Google Shape;138;p15"/>
            <p:cNvSpPr/>
            <p:nvPr/>
          </p:nvSpPr>
          <p:spPr>
            <a:xfrm>
              <a:off x="5388675" y="242965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263975" y="1216875"/>
              <a:ext cx="266000" cy="265975"/>
            </a:xfrm>
            <a:custGeom>
              <a:avLst/>
              <a:gdLst/>
              <a:ahLst/>
              <a:cxnLst/>
              <a:rect l="l" t="t" r="r" b="b"/>
              <a:pathLst>
                <a:path w="10640" h="10639" extrusionOk="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1206975" y="2158375"/>
              <a:ext cx="266000" cy="266000"/>
            </a:xfrm>
            <a:custGeom>
              <a:avLst/>
              <a:gdLst/>
              <a:ahLst/>
              <a:cxnLst/>
              <a:rect l="l" t="t" r="r" b="b"/>
              <a:pathLst>
                <a:path w="10640" h="10640" extrusionOk="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3619625" y="1515500"/>
              <a:ext cx="266000" cy="266000"/>
            </a:xfrm>
            <a:custGeom>
              <a:avLst/>
              <a:gdLst/>
              <a:ahLst/>
              <a:cxnLst/>
              <a:rect l="l" t="t" r="r" b="b"/>
              <a:pathLst>
                <a:path w="10640" h="10640" extrusionOk="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379525" y="1171275"/>
              <a:ext cx="266000" cy="266000"/>
            </a:xfrm>
            <a:custGeom>
              <a:avLst/>
              <a:gdLst/>
              <a:ahLst/>
              <a:cxnLst/>
              <a:rect l="l" t="t" r="r" b="b"/>
              <a:pathLst>
                <a:path w="10640" h="10640" extrusionOk="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091525" y="1482825"/>
              <a:ext cx="76025" cy="75275"/>
            </a:xfrm>
            <a:custGeom>
              <a:avLst/>
              <a:gdLst/>
              <a:ahLst/>
              <a:cxnLst/>
              <a:rect l="l" t="t" r="r" b="b"/>
              <a:pathLst>
                <a:path w="3041" h="3011" extrusionOk="0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1538300" y="1488925"/>
              <a:ext cx="76000" cy="76000"/>
            </a:xfrm>
            <a:custGeom>
              <a:avLst/>
              <a:gdLst/>
              <a:ahLst/>
              <a:cxnLst/>
              <a:rect l="l" t="t" r="r" b="b"/>
              <a:pathLst>
                <a:path w="3040" h="3040" extrusionOk="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5804325" y="2317200"/>
              <a:ext cx="76025" cy="75250"/>
            </a:xfrm>
            <a:custGeom>
              <a:avLst/>
              <a:gdLst/>
              <a:ahLst/>
              <a:cxnLst/>
              <a:rect l="l" t="t" r="r" b="b"/>
              <a:pathLst>
                <a:path w="3041" h="3010" extrusionOk="0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569500" y="21469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4864350" y="1520075"/>
              <a:ext cx="76000" cy="76000"/>
            </a:xfrm>
            <a:custGeom>
              <a:avLst/>
              <a:gdLst/>
              <a:ahLst/>
              <a:cxnLst/>
              <a:rect l="l" t="t" r="r" b="b"/>
              <a:pathLst>
                <a:path w="3040" h="3040" extrusionOk="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2323250" y="1887850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5105975" y="1855950"/>
              <a:ext cx="202175" cy="202150"/>
            </a:xfrm>
            <a:custGeom>
              <a:avLst/>
              <a:gdLst/>
              <a:ahLst/>
              <a:cxnLst/>
              <a:rect l="l" t="t" r="r" b="b"/>
              <a:pathLst>
                <a:path w="8087" h="8086" extrusionOk="0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3094550" y="935725"/>
              <a:ext cx="202150" cy="202900"/>
            </a:xfrm>
            <a:custGeom>
              <a:avLst/>
              <a:gdLst/>
              <a:ahLst/>
              <a:cxnLst/>
              <a:rect l="l" t="t" r="r" b="b"/>
              <a:pathLst>
                <a:path w="8086" h="8116" extrusionOk="0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bg>
      <p:bgPr>
        <a:solidFill>
          <a:schemeClr val="accent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 rot="247257">
            <a:off x="144112" y="60963"/>
            <a:ext cx="9081803" cy="4337028"/>
          </a:xfrm>
          <a:custGeom>
            <a:avLst/>
            <a:gdLst/>
            <a:ahLst/>
            <a:cxnLst/>
            <a:rect l="l" t="t" r="r" b="b"/>
            <a:pathLst>
              <a:path w="63133" h="20335" extrusionOk="0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1430550" y="1653750"/>
            <a:ext cx="628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2119500" y="2343150"/>
            <a:ext cx="49050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666666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7_1">
    <p:bg>
      <p:bgPr>
        <a:solidFill>
          <a:schemeClr val="accent3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8"/>
          <p:cNvSpPr/>
          <p:nvPr/>
        </p:nvSpPr>
        <p:spPr>
          <a:xfrm rot="-1251506">
            <a:off x="636388" y="-166616"/>
            <a:ext cx="8218994" cy="5194233"/>
          </a:xfrm>
          <a:custGeom>
            <a:avLst/>
            <a:gdLst/>
            <a:ahLst/>
            <a:cxnLst/>
            <a:rect l="l" t="t" r="r" b="b"/>
            <a:pathLst>
              <a:path w="61795" h="45028" extrusionOk="0">
                <a:moveTo>
                  <a:pt x="16014" y="1"/>
                </a:moveTo>
                <a:cubicBezTo>
                  <a:pt x="12482" y="1"/>
                  <a:pt x="9135" y="831"/>
                  <a:pt x="6657" y="2875"/>
                </a:cubicBezTo>
                <a:cubicBezTo>
                  <a:pt x="2371" y="7100"/>
                  <a:pt x="0" y="16401"/>
                  <a:pt x="1003" y="22420"/>
                </a:cubicBezTo>
                <a:cubicBezTo>
                  <a:pt x="2401" y="30657"/>
                  <a:pt x="9453" y="34061"/>
                  <a:pt x="16232" y="36979"/>
                </a:cubicBezTo>
                <a:cubicBezTo>
                  <a:pt x="24950" y="40786"/>
                  <a:pt x="32994" y="45027"/>
                  <a:pt x="42426" y="45027"/>
                </a:cubicBezTo>
                <a:cubicBezTo>
                  <a:pt x="44141" y="45027"/>
                  <a:pt x="45902" y="44887"/>
                  <a:pt x="47721" y="44578"/>
                </a:cubicBezTo>
                <a:cubicBezTo>
                  <a:pt x="57965" y="42815"/>
                  <a:pt x="61795" y="34456"/>
                  <a:pt x="55260" y="26584"/>
                </a:cubicBezTo>
                <a:cubicBezTo>
                  <a:pt x="51491" y="22025"/>
                  <a:pt x="46171" y="20566"/>
                  <a:pt x="41946" y="16280"/>
                </a:cubicBezTo>
                <a:cubicBezTo>
                  <a:pt x="38694" y="12997"/>
                  <a:pt x="36171" y="8468"/>
                  <a:pt x="32493" y="5489"/>
                </a:cubicBezTo>
                <a:cubicBezTo>
                  <a:pt x="28829" y="2500"/>
                  <a:pt x="22144" y="1"/>
                  <a:pt x="16014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38"/>
          <p:cNvGrpSpPr/>
          <p:nvPr/>
        </p:nvGrpSpPr>
        <p:grpSpPr>
          <a:xfrm rot="10800000">
            <a:off x="48233" y="2838413"/>
            <a:ext cx="8903714" cy="3353009"/>
            <a:chOff x="1206975" y="935725"/>
            <a:chExt cx="4673375" cy="1759925"/>
          </a:xfrm>
        </p:grpSpPr>
        <p:sp>
          <p:nvSpPr>
            <p:cNvPr id="602" name="Google Shape;602;p38"/>
            <p:cNvSpPr/>
            <p:nvPr/>
          </p:nvSpPr>
          <p:spPr>
            <a:xfrm>
              <a:off x="5388675" y="2429650"/>
              <a:ext cx="265975" cy="266000"/>
            </a:xfrm>
            <a:custGeom>
              <a:avLst/>
              <a:gdLst/>
              <a:ahLst/>
              <a:cxnLst/>
              <a:rect l="l" t="t" r="r" b="b"/>
              <a:pathLst>
                <a:path w="10639" h="10640" extrusionOk="0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263975" y="1216875"/>
              <a:ext cx="266000" cy="265975"/>
            </a:xfrm>
            <a:custGeom>
              <a:avLst/>
              <a:gdLst/>
              <a:ahLst/>
              <a:cxnLst/>
              <a:rect l="l" t="t" r="r" b="b"/>
              <a:pathLst>
                <a:path w="10640" h="10639" extrusionOk="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1206975" y="2158375"/>
              <a:ext cx="266000" cy="266000"/>
            </a:xfrm>
            <a:custGeom>
              <a:avLst/>
              <a:gdLst/>
              <a:ahLst/>
              <a:cxnLst/>
              <a:rect l="l" t="t" r="r" b="b"/>
              <a:pathLst>
                <a:path w="10640" h="10640" extrusionOk="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3619625" y="1515500"/>
              <a:ext cx="266000" cy="266000"/>
            </a:xfrm>
            <a:custGeom>
              <a:avLst/>
              <a:gdLst/>
              <a:ahLst/>
              <a:cxnLst/>
              <a:rect l="l" t="t" r="r" b="b"/>
              <a:pathLst>
                <a:path w="10640" h="10640" extrusionOk="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4379525" y="1171275"/>
              <a:ext cx="266000" cy="266000"/>
            </a:xfrm>
            <a:custGeom>
              <a:avLst/>
              <a:gdLst/>
              <a:ahLst/>
              <a:cxnLst/>
              <a:rect l="l" t="t" r="r" b="b"/>
              <a:pathLst>
                <a:path w="10640" h="10640" extrusionOk="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4091525" y="1482825"/>
              <a:ext cx="76025" cy="75275"/>
            </a:xfrm>
            <a:custGeom>
              <a:avLst/>
              <a:gdLst/>
              <a:ahLst/>
              <a:cxnLst/>
              <a:rect l="l" t="t" r="r" b="b"/>
              <a:pathLst>
                <a:path w="3041" h="3011" extrusionOk="0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1538300" y="1488925"/>
              <a:ext cx="76000" cy="76000"/>
            </a:xfrm>
            <a:custGeom>
              <a:avLst/>
              <a:gdLst/>
              <a:ahLst/>
              <a:cxnLst/>
              <a:rect l="l" t="t" r="r" b="b"/>
              <a:pathLst>
                <a:path w="3040" h="3040" extrusionOk="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5804325" y="2317200"/>
              <a:ext cx="76025" cy="75250"/>
            </a:xfrm>
            <a:custGeom>
              <a:avLst/>
              <a:gdLst/>
              <a:ahLst/>
              <a:cxnLst/>
              <a:rect l="l" t="t" r="r" b="b"/>
              <a:pathLst>
                <a:path w="3041" h="3010" extrusionOk="0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4569500" y="21469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4864350" y="1520075"/>
              <a:ext cx="76000" cy="76000"/>
            </a:xfrm>
            <a:custGeom>
              <a:avLst/>
              <a:gdLst/>
              <a:ahLst/>
              <a:cxnLst/>
              <a:rect l="l" t="t" r="r" b="b"/>
              <a:pathLst>
                <a:path w="3040" h="3040" extrusionOk="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2323250" y="1887850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5105975" y="1855950"/>
              <a:ext cx="202175" cy="202150"/>
            </a:xfrm>
            <a:custGeom>
              <a:avLst/>
              <a:gdLst/>
              <a:ahLst/>
              <a:cxnLst/>
              <a:rect l="l" t="t" r="r" b="b"/>
              <a:pathLst>
                <a:path w="8087" h="8086" extrusionOk="0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3094550" y="935725"/>
              <a:ext cx="202150" cy="202900"/>
            </a:xfrm>
            <a:custGeom>
              <a:avLst/>
              <a:gdLst/>
              <a:ahLst/>
              <a:cxnLst/>
              <a:rect l="l" t="t" r="r" b="b"/>
              <a:pathLst>
                <a:path w="8086" h="8116" extrusionOk="0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30">
    <p:bg>
      <p:bgPr>
        <a:solidFill>
          <a:schemeClr val="accent3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erriweather"/>
              <a:buNone/>
              <a:defRPr sz="3000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0" r:id="rId4"/>
    <p:sldLayoutId id="2147483661" r:id="rId5"/>
    <p:sldLayoutId id="2147483664" r:id="rId6"/>
    <p:sldLayoutId id="2147483684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44"/>
          <p:cNvGrpSpPr/>
          <p:nvPr/>
        </p:nvGrpSpPr>
        <p:grpSpPr>
          <a:xfrm rot="-1800037">
            <a:off x="1185842" y="2143220"/>
            <a:ext cx="7918091" cy="6451559"/>
            <a:chOff x="2328586" y="1511739"/>
            <a:chExt cx="2734577" cy="2228098"/>
          </a:xfrm>
        </p:grpSpPr>
        <p:sp>
          <p:nvSpPr>
            <p:cNvPr id="665" name="Google Shape;665;p44"/>
            <p:cNvSpPr/>
            <p:nvPr/>
          </p:nvSpPr>
          <p:spPr>
            <a:xfrm>
              <a:off x="4386838" y="2187549"/>
              <a:ext cx="417200" cy="918750"/>
            </a:xfrm>
            <a:custGeom>
              <a:avLst/>
              <a:gdLst/>
              <a:ahLst/>
              <a:cxnLst/>
              <a:rect l="l" t="t" r="r" b="b"/>
              <a:pathLst>
                <a:path w="16688" h="36750" extrusionOk="0">
                  <a:moveTo>
                    <a:pt x="16687" y="1"/>
                  </a:moveTo>
                  <a:lnTo>
                    <a:pt x="16687" y="1"/>
                  </a:lnTo>
                  <a:cubicBezTo>
                    <a:pt x="16687" y="1"/>
                    <a:pt x="0" y="6324"/>
                    <a:pt x="8632" y="22220"/>
                  </a:cubicBezTo>
                  <a:cubicBezTo>
                    <a:pt x="8632" y="22220"/>
                    <a:pt x="9909" y="25685"/>
                    <a:pt x="2462" y="36111"/>
                  </a:cubicBezTo>
                  <a:lnTo>
                    <a:pt x="3465" y="36749"/>
                  </a:lnTo>
                  <a:cubicBezTo>
                    <a:pt x="3465" y="36749"/>
                    <a:pt x="8693" y="29789"/>
                    <a:pt x="10365" y="22220"/>
                  </a:cubicBezTo>
                  <a:cubicBezTo>
                    <a:pt x="10365" y="22220"/>
                    <a:pt x="15836" y="18998"/>
                    <a:pt x="14772" y="12038"/>
                  </a:cubicBezTo>
                  <a:cubicBezTo>
                    <a:pt x="13678" y="5077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2328586" y="1648712"/>
              <a:ext cx="2297950" cy="2091125"/>
            </a:xfrm>
            <a:custGeom>
              <a:avLst/>
              <a:gdLst/>
              <a:ahLst/>
              <a:cxnLst/>
              <a:rect l="l" t="t" r="r" b="b"/>
              <a:pathLst>
                <a:path w="91918" h="83645" extrusionOk="0">
                  <a:moveTo>
                    <a:pt x="47727" y="0"/>
                  </a:moveTo>
                  <a:cubicBezTo>
                    <a:pt x="41154" y="0"/>
                    <a:pt x="34485" y="1560"/>
                    <a:pt x="28269" y="4854"/>
                  </a:cubicBezTo>
                  <a:cubicBezTo>
                    <a:pt x="7843" y="15614"/>
                    <a:pt x="1" y="40904"/>
                    <a:pt x="10791" y="61329"/>
                  </a:cubicBezTo>
                  <a:cubicBezTo>
                    <a:pt x="12554" y="64703"/>
                    <a:pt x="14712" y="67712"/>
                    <a:pt x="17174" y="70357"/>
                  </a:cubicBezTo>
                  <a:cubicBezTo>
                    <a:pt x="21703" y="75220"/>
                    <a:pt x="27296" y="78837"/>
                    <a:pt x="33375" y="81087"/>
                  </a:cubicBezTo>
                  <a:cubicBezTo>
                    <a:pt x="37976" y="82768"/>
                    <a:pt x="42861" y="83644"/>
                    <a:pt x="47802" y="83644"/>
                  </a:cubicBezTo>
                  <a:cubicBezTo>
                    <a:pt x="54384" y="83644"/>
                    <a:pt x="61063" y="82088"/>
                    <a:pt x="67297" y="78807"/>
                  </a:cubicBezTo>
                  <a:cubicBezTo>
                    <a:pt x="83650" y="70175"/>
                    <a:pt x="91917" y="52241"/>
                    <a:pt x="89030" y="34946"/>
                  </a:cubicBezTo>
                  <a:cubicBezTo>
                    <a:pt x="88330" y="30630"/>
                    <a:pt x="86902" y="26375"/>
                    <a:pt x="84744" y="22301"/>
                  </a:cubicBezTo>
                  <a:cubicBezTo>
                    <a:pt x="80944" y="15098"/>
                    <a:pt x="75321" y="9444"/>
                    <a:pt x="68725" y="5645"/>
                  </a:cubicBezTo>
                  <a:cubicBezTo>
                    <a:pt x="62361" y="1964"/>
                    <a:pt x="55104" y="0"/>
                    <a:pt x="47727" y="0"/>
                  </a:cubicBezTo>
                  <a:close/>
                </a:path>
              </a:pathLst>
            </a:custGeom>
            <a:solidFill>
              <a:srgbClr val="15B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2646975" y="1679650"/>
              <a:ext cx="1531200" cy="1996350"/>
            </a:xfrm>
            <a:custGeom>
              <a:avLst/>
              <a:gdLst/>
              <a:ahLst/>
              <a:cxnLst/>
              <a:rect l="l" t="t" r="r" b="b"/>
              <a:pathLst>
                <a:path w="61248" h="79854" extrusionOk="0">
                  <a:moveTo>
                    <a:pt x="27113" y="1520"/>
                  </a:moveTo>
                  <a:cubicBezTo>
                    <a:pt x="27174" y="1520"/>
                    <a:pt x="27478" y="1642"/>
                    <a:pt x="27417" y="1672"/>
                  </a:cubicBezTo>
                  <a:cubicBezTo>
                    <a:pt x="27357" y="1672"/>
                    <a:pt x="27144" y="1703"/>
                    <a:pt x="27144" y="1703"/>
                  </a:cubicBezTo>
                  <a:cubicBezTo>
                    <a:pt x="27144" y="1703"/>
                    <a:pt x="26992" y="1703"/>
                    <a:pt x="27053" y="1854"/>
                  </a:cubicBezTo>
                  <a:cubicBezTo>
                    <a:pt x="27064" y="1913"/>
                    <a:pt x="27035" y="1931"/>
                    <a:pt x="26996" y="1931"/>
                  </a:cubicBezTo>
                  <a:cubicBezTo>
                    <a:pt x="26932" y="1931"/>
                    <a:pt x="26840" y="1885"/>
                    <a:pt x="26840" y="1885"/>
                  </a:cubicBezTo>
                  <a:cubicBezTo>
                    <a:pt x="26840" y="1854"/>
                    <a:pt x="26840" y="1581"/>
                    <a:pt x="26901" y="1551"/>
                  </a:cubicBezTo>
                  <a:cubicBezTo>
                    <a:pt x="26961" y="1520"/>
                    <a:pt x="27113" y="1520"/>
                    <a:pt x="27113" y="1520"/>
                  </a:cubicBezTo>
                  <a:close/>
                  <a:moveTo>
                    <a:pt x="26901" y="2006"/>
                  </a:moveTo>
                  <a:cubicBezTo>
                    <a:pt x="26961" y="2006"/>
                    <a:pt x="27053" y="2037"/>
                    <a:pt x="27053" y="2037"/>
                  </a:cubicBezTo>
                  <a:lnTo>
                    <a:pt x="26961" y="2219"/>
                  </a:lnTo>
                  <a:cubicBezTo>
                    <a:pt x="26961" y="2219"/>
                    <a:pt x="26825" y="2271"/>
                    <a:pt x="26743" y="2271"/>
                  </a:cubicBezTo>
                  <a:cubicBezTo>
                    <a:pt x="26716" y="2271"/>
                    <a:pt x="26695" y="2265"/>
                    <a:pt x="26688" y="2250"/>
                  </a:cubicBezTo>
                  <a:cubicBezTo>
                    <a:pt x="26657" y="2219"/>
                    <a:pt x="26718" y="2098"/>
                    <a:pt x="26718" y="2098"/>
                  </a:cubicBezTo>
                  <a:lnTo>
                    <a:pt x="26901" y="2006"/>
                  </a:lnTo>
                  <a:close/>
                  <a:moveTo>
                    <a:pt x="12189" y="6049"/>
                  </a:moveTo>
                  <a:lnTo>
                    <a:pt x="12493" y="6231"/>
                  </a:lnTo>
                  <a:cubicBezTo>
                    <a:pt x="12493" y="6231"/>
                    <a:pt x="12250" y="6475"/>
                    <a:pt x="11885" y="6779"/>
                  </a:cubicBezTo>
                  <a:cubicBezTo>
                    <a:pt x="11693" y="6936"/>
                    <a:pt x="11571" y="6963"/>
                    <a:pt x="11438" y="6963"/>
                  </a:cubicBezTo>
                  <a:cubicBezTo>
                    <a:pt x="11371" y="6963"/>
                    <a:pt x="11300" y="6956"/>
                    <a:pt x="11216" y="6956"/>
                  </a:cubicBezTo>
                  <a:cubicBezTo>
                    <a:pt x="11179" y="6956"/>
                    <a:pt x="11139" y="6957"/>
                    <a:pt x="11095" y="6961"/>
                  </a:cubicBezTo>
                  <a:cubicBezTo>
                    <a:pt x="10730" y="6961"/>
                    <a:pt x="11034" y="6809"/>
                    <a:pt x="11429" y="6657"/>
                  </a:cubicBezTo>
                  <a:cubicBezTo>
                    <a:pt x="11824" y="6475"/>
                    <a:pt x="11764" y="6383"/>
                    <a:pt x="12189" y="6049"/>
                  </a:cubicBezTo>
                  <a:close/>
                  <a:moveTo>
                    <a:pt x="23952" y="6292"/>
                  </a:moveTo>
                  <a:lnTo>
                    <a:pt x="23952" y="6292"/>
                  </a:lnTo>
                  <a:cubicBezTo>
                    <a:pt x="23952" y="6292"/>
                    <a:pt x="23922" y="6657"/>
                    <a:pt x="23709" y="6839"/>
                  </a:cubicBezTo>
                  <a:cubicBezTo>
                    <a:pt x="23607" y="6941"/>
                    <a:pt x="23568" y="6980"/>
                    <a:pt x="23548" y="6980"/>
                  </a:cubicBezTo>
                  <a:cubicBezTo>
                    <a:pt x="23527" y="6980"/>
                    <a:pt x="23528" y="6933"/>
                    <a:pt x="23496" y="6870"/>
                  </a:cubicBezTo>
                  <a:cubicBezTo>
                    <a:pt x="23466" y="6779"/>
                    <a:pt x="23435" y="6748"/>
                    <a:pt x="23162" y="6657"/>
                  </a:cubicBezTo>
                  <a:cubicBezTo>
                    <a:pt x="22919" y="6566"/>
                    <a:pt x="23162" y="6657"/>
                    <a:pt x="23435" y="6505"/>
                  </a:cubicBezTo>
                  <a:cubicBezTo>
                    <a:pt x="23709" y="6353"/>
                    <a:pt x="23587" y="6414"/>
                    <a:pt x="23952" y="6292"/>
                  </a:cubicBezTo>
                  <a:close/>
                  <a:moveTo>
                    <a:pt x="12067" y="6870"/>
                  </a:moveTo>
                  <a:lnTo>
                    <a:pt x="12098" y="7174"/>
                  </a:lnTo>
                  <a:cubicBezTo>
                    <a:pt x="12098" y="7174"/>
                    <a:pt x="11864" y="7252"/>
                    <a:pt x="11678" y="7252"/>
                  </a:cubicBezTo>
                  <a:cubicBezTo>
                    <a:pt x="11631" y="7252"/>
                    <a:pt x="11587" y="7247"/>
                    <a:pt x="11551" y="7235"/>
                  </a:cubicBezTo>
                  <a:cubicBezTo>
                    <a:pt x="11368" y="7174"/>
                    <a:pt x="11308" y="7113"/>
                    <a:pt x="12067" y="6870"/>
                  </a:cubicBezTo>
                  <a:close/>
                  <a:moveTo>
                    <a:pt x="13526" y="6596"/>
                  </a:moveTo>
                  <a:lnTo>
                    <a:pt x="13861" y="6961"/>
                  </a:lnTo>
                  <a:cubicBezTo>
                    <a:pt x="13861" y="6961"/>
                    <a:pt x="13618" y="7326"/>
                    <a:pt x="13374" y="7630"/>
                  </a:cubicBezTo>
                  <a:cubicBezTo>
                    <a:pt x="13303" y="7701"/>
                    <a:pt x="13261" y="7733"/>
                    <a:pt x="13238" y="7733"/>
                  </a:cubicBezTo>
                  <a:cubicBezTo>
                    <a:pt x="13172" y="7733"/>
                    <a:pt x="13261" y="7473"/>
                    <a:pt x="13283" y="7113"/>
                  </a:cubicBezTo>
                  <a:cubicBezTo>
                    <a:pt x="13344" y="6627"/>
                    <a:pt x="13192" y="6961"/>
                    <a:pt x="13526" y="6596"/>
                  </a:cubicBezTo>
                  <a:close/>
                  <a:moveTo>
                    <a:pt x="25411" y="7478"/>
                  </a:moveTo>
                  <a:cubicBezTo>
                    <a:pt x="25411" y="7478"/>
                    <a:pt x="25472" y="7660"/>
                    <a:pt x="25411" y="7994"/>
                  </a:cubicBezTo>
                  <a:cubicBezTo>
                    <a:pt x="25335" y="8274"/>
                    <a:pt x="25259" y="8405"/>
                    <a:pt x="25183" y="8405"/>
                  </a:cubicBezTo>
                  <a:cubicBezTo>
                    <a:pt x="25168" y="8405"/>
                    <a:pt x="25153" y="8400"/>
                    <a:pt x="25138" y="8390"/>
                  </a:cubicBezTo>
                  <a:cubicBezTo>
                    <a:pt x="25077" y="8329"/>
                    <a:pt x="24712" y="8025"/>
                    <a:pt x="24712" y="8025"/>
                  </a:cubicBezTo>
                  <a:lnTo>
                    <a:pt x="25046" y="7751"/>
                  </a:lnTo>
                  <a:cubicBezTo>
                    <a:pt x="25046" y="7751"/>
                    <a:pt x="25107" y="7630"/>
                    <a:pt x="25411" y="7478"/>
                  </a:cubicBezTo>
                  <a:close/>
                  <a:moveTo>
                    <a:pt x="26992" y="8055"/>
                  </a:moveTo>
                  <a:cubicBezTo>
                    <a:pt x="26992" y="8055"/>
                    <a:pt x="27265" y="8146"/>
                    <a:pt x="27235" y="8298"/>
                  </a:cubicBezTo>
                  <a:cubicBezTo>
                    <a:pt x="27223" y="8356"/>
                    <a:pt x="27221" y="8370"/>
                    <a:pt x="27203" y="8370"/>
                  </a:cubicBezTo>
                  <a:cubicBezTo>
                    <a:pt x="27187" y="8370"/>
                    <a:pt x="27159" y="8358"/>
                    <a:pt x="27099" y="8358"/>
                  </a:cubicBezTo>
                  <a:cubicBezTo>
                    <a:pt x="27054" y="8358"/>
                    <a:pt x="26990" y="8365"/>
                    <a:pt x="26901" y="8390"/>
                  </a:cubicBezTo>
                  <a:cubicBezTo>
                    <a:pt x="26812" y="8412"/>
                    <a:pt x="26755" y="8421"/>
                    <a:pt x="26721" y="8421"/>
                  </a:cubicBezTo>
                  <a:cubicBezTo>
                    <a:pt x="26614" y="8421"/>
                    <a:pt x="26718" y="8329"/>
                    <a:pt x="26718" y="8238"/>
                  </a:cubicBezTo>
                  <a:cubicBezTo>
                    <a:pt x="26718" y="8116"/>
                    <a:pt x="26749" y="8116"/>
                    <a:pt x="26992" y="8055"/>
                  </a:cubicBezTo>
                  <a:close/>
                  <a:moveTo>
                    <a:pt x="24617" y="8906"/>
                  </a:moveTo>
                  <a:cubicBezTo>
                    <a:pt x="24696" y="8906"/>
                    <a:pt x="24719" y="9016"/>
                    <a:pt x="24742" y="9180"/>
                  </a:cubicBezTo>
                  <a:lnTo>
                    <a:pt x="24530" y="9301"/>
                  </a:lnTo>
                  <a:cubicBezTo>
                    <a:pt x="24530" y="9301"/>
                    <a:pt x="24287" y="9271"/>
                    <a:pt x="24287" y="9149"/>
                  </a:cubicBezTo>
                  <a:cubicBezTo>
                    <a:pt x="24287" y="9058"/>
                    <a:pt x="24378" y="9058"/>
                    <a:pt x="24530" y="8937"/>
                  </a:cubicBezTo>
                  <a:cubicBezTo>
                    <a:pt x="24565" y="8916"/>
                    <a:pt x="24593" y="8906"/>
                    <a:pt x="24617" y="8906"/>
                  </a:cubicBezTo>
                  <a:close/>
                  <a:moveTo>
                    <a:pt x="32207" y="9710"/>
                  </a:moveTo>
                  <a:cubicBezTo>
                    <a:pt x="32207" y="9710"/>
                    <a:pt x="32207" y="9713"/>
                    <a:pt x="32210" y="9718"/>
                  </a:cubicBezTo>
                  <a:lnTo>
                    <a:pt x="32210" y="9718"/>
                  </a:lnTo>
                  <a:cubicBezTo>
                    <a:pt x="32209" y="9713"/>
                    <a:pt x="32208" y="9710"/>
                    <a:pt x="32207" y="9710"/>
                  </a:cubicBezTo>
                  <a:close/>
                  <a:moveTo>
                    <a:pt x="15209" y="9273"/>
                  </a:moveTo>
                  <a:cubicBezTo>
                    <a:pt x="15228" y="9273"/>
                    <a:pt x="15283" y="9395"/>
                    <a:pt x="15437" y="9395"/>
                  </a:cubicBezTo>
                  <a:cubicBezTo>
                    <a:pt x="15448" y="9395"/>
                    <a:pt x="15460" y="9394"/>
                    <a:pt x="15472" y="9393"/>
                  </a:cubicBezTo>
                  <a:lnTo>
                    <a:pt x="15989" y="9575"/>
                  </a:lnTo>
                  <a:lnTo>
                    <a:pt x="15806" y="9788"/>
                  </a:lnTo>
                  <a:cubicBezTo>
                    <a:pt x="15806" y="9788"/>
                    <a:pt x="15198" y="9788"/>
                    <a:pt x="15198" y="9423"/>
                  </a:cubicBezTo>
                  <a:cubicBezTo>
                    <a:pt x="15198" y="9310"/>
                    <a:pt x="15198" y="9273"/>
                    <a:pt x="15209" y="9273"/>
                  </a:cubicBezTo>
                  <a:close/>
                  <a:moveTo>
                    <a:pt x="16965" y="9165"/>
                  </a:moveTo>
                  <a:cubicBezTo>
                    <a:pt x="16978" y="9165"/>
                    <a:pt x="16984" y="9236"/>
                    <a:pt x="17054" y="9236"/>
                  </a:cubicBezTo>
                  <a:cubicBezTo>
                    <a:pt x="17077" y="9236"/>
                    <a:pt x="17106" y="9229"/>
                    <a:pt x="17144" y="9210"/>
                  </a:cubicBezTo>
                  <a:cubicBezTo>
                    <a:pt x="17144" y="9210"/>
                    <a:pt x="17387" y="9484"/>
                    <a:pt x="17417" y="9697"/>
                  </a:cubicBezTo>
                  <a:cubicBezTo>
                    <a:pt x="17478" y="9909"/>
                    <a:pt x="17296" y="9788"/>
                    <a:pt x="16840" y="9909"/>
                  </a:cubicBezTo>
                  <a:cubicBezTo>
                    <a:pt x="16788" y="9920"/>
                    <a:pt x="16747" y="9925"/>
                    <a:pt x="16717" y="9925"/>
                  </a:cubicBezTo>
                  <a:cubicBezTo>
                    <a:pt x="16476" y="9925"/>
                    <a:pt x="16820" y="9628"/>
                    <a:pt x="16900" y="9332"/>
                  </a:cubicBezTo>
                  <a:cubicBezTo>
                    <a:pt x="16944" y="9202"/>
                    <a:pt x="16956" y="9165"/>
                    <a:pt x="16965" y="9165"/>
                  </a:cubicBezTo>
                  <a:close/>
                  <a:moveTo>
                    <a:pt x="13739" y="8329"/>
                  </a:moveTo>
                  <a:lnTo>
                    <a:pt x="13830" y="8542"/>
                  </a:lnTo>
                  <a:cubicBezTo>
                    <a:pt x="13922" y="8754"/>
                    <a:pt x="13800" y="9271"/>
                    <a:pt x="13800" y="9271"/>
                  </a:cubicBezTo>
                  <a:cubicBezTo>
                    <a:pt x="13800" y="9271"/>
                    <a:pt x="13587" y="9970"/>
                    <a:pt x="13526" y="10001"/>
                  </a:cubicBezTo>
                  <a:cubicBezTo>
                    <a:pt x="13466" y="10001"/>
                    <a:pt x="13526" y="9879"/>
                    <a:pt x="13557" y="9514"/>
                  </a:cubicBezTo>
                  <a:cubicBezTo>
                    <a:pt x="13618" y="9119"/>
                    <a:pt x="13374" y="9089"/>
                    <a:pt x="13374" y="8754"/>
                  </a:cubicBezTo>
                  <a:cubicBezTo>
                    <a:pt x="13344" y="8420"/>
                    <a:pt x="13466" y="8542"/>
                    <a:pt x="13739" y="8329"/>
                  </a:cubicBezTo>
                  <a:close/>
                  <a:moveTo>
                    <a:pt x="12827" y="8602"/>
                  </a:moveTo>
                  <a:cubicBezTo>
                    <a:pt x="12827" y="8602"/>
                    <a:pt x="12736" y="9301"/>
                    <a:pt x="12888" y="9514"/>
                  </a:cubicBezTo>
                  <a:cubicBezTo>
                    <a:pt x="13010" y="9757"/>
                    <a:pt x="12888" y="10061"/>
                    <a:pt x="12919" y="10304"/>
                  </a:cubicBezTo>
                  <a:cubicBezTo>
                    <a:pt x="12919" y="10434"/>
                    <a:pt x="12864" y="10468"/>
                    <a:pt x="12807" y="10468"/>
                  </a:cubicBezTo>
                  <a:cubicBezTo>
                    <a:pt x="12743" y="10468"/>
                    <a:pt x="12675" y="10426"/>
                    <a:pt x="12675" y="10426"/>
                  </a:cubicBezTo>
                  <a:cubicBezTo>
                    <a:pt x="12675" y="10426"/>
                    <a:pt x="12706" y="10183"/>
                    <a:pt x="12767" y="9940"/>
                  </a:cubicBezTo>
                  <a:cubicBezTo>
                    <a:pt x="12827" y="9697"/>
                    <a:pt x="12554" y="9545"/>
                    <a:pt x="12554" y="9545"/>
                  </a:cubicBezTo>
                  <a:cubicBezTo>
                    <a:pt x="12554" y="9545"/>
                    <a:pt x="12645" y="9301"/>
                    <a:pt x="12645" y="9058"/>
                  </a:cubicBezTo>
                  <a:cubicBezTo>
                    <a:pt x="12645" y="8815"/>
                    <a:pt x="12615" y="8815"/>
                    <a:pt x="12827" y="8602"/>
                  </a:cubicBezTo>
                  <a:close/>
                  <a:moveTo>
                    <a:pt x="14165" y="10152"/>
                  </a:moveTo>
                  <a:cubicBezTo>
                    <a:pt x="14165" y="10152"/>
                    <a:pt x="14347" y="10396"/>
                    <a:pt x="14378" y="10487"/>
                  </a:cubicBezTo>
                  <a:cubicBezTo>
                    <a:pt x="14408" y="10578"/>
                    <a:pt x="14317" y="10608"/>
                    <a:pt x="14165" y="10669"/>
                  </a:cubicBezTo>
                  <a:cubicBezTo>
                    <a:pt x="14122" y="10695"/>
                    <a:pt x="14103" y="10706"/>
                    <a:pt x="14091" y="10706"/>
                  </a:cubicBezTo>
                  <a:cubicBezTo>
                    <a:pt x="14062" y="10706"/>
                    <a:pt x="14079" y="10635"/>
                    <a:pt x="13861" y="10548"/>
                  </a:cubicBezTo>
                  <a:cubicBezTo>
                    <a:pt x="13587" y="10396"/>
                    <a:pt x="13830" y="10426"/>
                    <a:pt x="14165" y="10152"/>
                  </a:cubicBezTo>
                  <a:close/>
                  <a:moveTo>
                    <a:pt x="23071" y="11703"/>
                  </a:moveTo>
                  <a:lnTo>
                    <a:pt x="23314" y="11763"/>
                  </a:lnTo>
                  <a:lnTo>
                    <a:pt x="23435" y="11794"/>
                  </a:lnTo>
                  <a:cubicBezTo>
                    <a:pt x="23435" y="11794"/>
                    <a:pt x="23344" y="12067"/>
                    <a:pt x="23223" y="12280"/>
                  </a:cubicBezTo>
                  <a:cubicBezTo>
                    <a:pt x="23162" y="12442"/>
                    <a:pt x="22898" y="12469"/>
                    <a:pt x="22730" y="12469"/>
                  </a:cubicBezTo>
                  <a:cubicBezTo>
                    <a:pt x="22645" y="12469"/>
                    <a:pt x="22584" y="12463"/>
                    <a:pt x="22584" y="12463"/>
                  </a:cubicBezTo>
                  <a:cubicBezTo>
                    <a:pt x="22584" y="12463"/>
                    <a:pt x="22220" y="12523"/>
                    <a:pt x="21824" y="12554"/>
                  </a:cubicBezTo>
                  <a:cubicBezTo>
                    <a:pt x="21460" y="12615"/>
                    <a:pt x="21612" y="12858"/>
                    <a:pt x="21612" y="12858"/>
                  </a:cubicBezTo>
                  <a:lnTo>
                    <a:pt x="21065" y="13131"/>
                  </a:lnTo>
                  <a:cubicBezTo>
                    <a:pt x="21065" y="13131"/>
                    <a:pt x="20396" y="13374"/>
                    <a:pt x="19940" y="13861"/>
                  </a:cubicBezTo>
                  <a:cubicBezTo>
                    <a:pt x="19755" y="14046"/>
                    <a:pt x="19609" y="14103"/>
                    <a:pt x="19500" y="14103"/>
                  </a:cubicBezTo>
                  <a:cubicBezTo>
                    <a:pt x="19322" y="14103"/>
                    <a:pt x="19241" y="13952"/>
                    <a:pt x="19241" y="13952"/>
                  </a:cubicBezTo>
                  <a:cubicBezTo>
                    <a:pt x="19241" y="13952"/>
                    <a:pt x="18967" y="13618"/>
                    <a:pt x="19180" y="13405"/>
                  </a:cubicBezTo>
                  <a:cubicBezTo>
                    <a:pt x="19362" y="13162"/>
                    <a:pt x="19393" y="13162"/>
                    <a:pt x="19454" y="13162"/>
                  </a:cubicBezTo>
                  <a:cubicBezTo>
                    <a:pt x="19530" y="13162"/>
                    <a:pt x="19499" y="13334"/>
                    <a:pt x="19578" y="13334"/>
                  </a:cubicBezTo>
                  <a:cubicBezTo>
                    <a:pt x="19593" y="13334"/>
                    <a:pt x="19612" y="13328"/>
                    <a:pt x="19636" y="13314"/>
                  </a:cubicBezTo>
                  <a:cubicBezTo>
                    <a:pt x="19636" y="13314"/>
                    <a:pt x="19910" y="13222"/>
                    <a:pt x="20214" y="13162"/>
                  </a:cubicBezTo>
                  <a:cubicBezTo>
                    <a:pt x="20517" y="13070"/>
                    <a:pt x="20457" y="13070"/>
                    <a:pt x="20669" y="12979"/>
                  </a:cubicBezTo>
                  <a:cubicBezTo>
                    <a:pt x="20882" y="12918"/>
                    <a:pt x="20821" y="12918"/>
                    <a:pt x="21095" y="12767"/>
                  </a:cubicBezTo>
                  <a:cubicBezTo>
                    <a:pt x="21369" y="12645"/>
                    <a:pt x="21247" y="12584"/>
                    <a:pt x="21247" y="12584"/>
                  </a:cubicBezTo>
                  <a:lnTo>
                    <a:pt x="21277" y="12311"/>
                  </a:lnTo>
                  <a:lnTo>
                    <a:pt x="21733" y="12189"/>
                  </a:lnTo>
                  <a:lnTo>
                    <a:pt x="22402" y="12189"/>
                  </a:lnTo>
                  <a:lnTo>
                    <a:pt x="22828" y="11885"/>
                  </a:lnTo>
                  <a:lnTo>
                    <a:pt x="23071" y="11703"/>
                  </a:lnTo>
                  <a:close/>
                  <a:moveTo>
                    <a:pt x="17940" y="9878"/>
                  </a:moveTo>
                  <a:cubicBezTo>
                    <a:pt x="18034" y="9878"/>
                    <a:pt x="18120" y="9911"/>
                    <a:pt x="18177" y="10001"/>
                  </a:cubicBezTo>
                  <a:cubicBezTo>
                    <a:pt x="18390" y="10335"/>
                    <a:pt x="18390" y="10244"/>
                    <a:pt x="18572" y="10487"/>
                  </a:cubicBezTo>
                  <a:cubicBezTo>
                    <a:pt x="18755" y="10760"/>
                    <a:pt x="18815" y="10973"/>
                    <a:pt x="18815" y="10973"/>
                  </a:cubicBezTo>
                  <a:cubicBezTo>
                    <a:pt x="18815" y="10973"/>
                    <a:pt x="18496" y="11270"/>
                    <a:pt x="19004" y="11270"/>
                  </a:cubicBezTo>
                  <a:cubicBezTo>
                    <a:pt x="19082" y="11270"/>
                    <a:pt x="19180" y="11263"/>
                    <a:pt x="19302" y="11247"/>
                  </a:cubicBezTo>
                  <a:cubicBezTo>
                    <a:pt x="19961" y="11159"/>
                    <a:pt x="20144" y="10960"/>
                    <a:pt x="20367" y="10960"/>
                  </a:cubicBezTo>
                  <a:cubicBezTo>
                    <a:pt x="20452" y="10960"/>
                    <a:pt x="20543" y="10989"/>
                    <a:pt x="20669" y="11064"/>
                  </a:cubicBezTo>
                  <a:cubicBezTo>
                    <a:pt x="21125" y="11338"/>
                    <a:pt x="21095" y="11095"/>
                    <a:pt x="21125" y="11429"/>
                  </a:cubicBezTo>
                  <a:cubicBezTo>
                    <a:pt x="21173" y="11718"/>
                    <a:pt x="21298" y="11892"/>
                    <a:pt x="21182" y="11892"/>
                  </a:cubicBezTo>
                  <a:cubicBezTo>
                    <a:pt x="21151" y="11892"/>
                    <a:pt x="21104" y="11880"/>
                    <a:pt x="21034" y="11855"/>
                  </a:cubicBezTo>
                  <a:cubicBezTo>
                    <a:pt x="20852" y="11800"/>
                    <a:pt x="20691" y="11756"/>
                    <a:pt x="20566" y="11756"/>
                  </a:cubicBezTo>
                  <a:cubicBezTo>
                    <a:pt x="20482" y="11756"/>
                    <a:pt x="20414" y="11776"/>
                    <a:pt x="20366" y="11824"/>
                  </a:cubicBezTo>
                  <a:cubicBezTo>
                    <a:pt x="20244" y="11976"/>
                    <a:pt x="20092" y="12371"/>
                    <a:pt x="20092" y="12371"/>
                  </a:cubicBezTo>
                  <a:cubicBezTo>
                    <a:pt x="20092" y="12371"/>
                    <a:pt x="20001" y="12827"/>
                    <a:pt x="19849" y="12888"/>
                  </a:cubicBezTo>
                  <a:cubicBezTo>
                    <a:pt x="19727" y="12949"/>
                    <a:pt x="19484" y="13010"/>
                    <a:pt x="19484" y="13010"/>
                  </a:cubicBezTo>
                  <a:cubicBezTo>
                    <a:pt x="19484" y="13010"/>
                    <a:pt x="19454" y="12523"/>
                    <a:pt x="19332" y="12463"/>
                  </a:cubicBezTo>
                  <a:cubicBezTo>
                    <a:pt x="19317" y="12452"/>
                    <a:pt x="19302" y="12447"/>
                    <a:pt x="19285" y="12447"/>
                  </a:cubicBezTo>
                  <a:cubicBezTo>
                    <a:pt x="19172" y="12447"/>
                    <a:pt x="19022" y="12677"/>
                    <a:pt x="18870" y="12677"/>
                  </a:cubicBezTo>
                  <a:cubicBezTo>
                    <a:pt x="18862" y="12677"/>
                    <a:pt x="18854" y="12677"/>
                    <a:pt x="18846" y="12675"/>
                  </a:cubicBezTo>
                  <a:cubicBezTo>
                    <a:pt x="18694" y="12675"/>
                    <a:pt x="19150" y="12371"/>
                    <a:pt x="19210" y="12067"/>
                  </a:cubicBezTo>
                  <a:cubicBezTo>
                    <a:pt x="19238" y="11761"/>
                    <a:pt x="19011" y="11608"/>
                    <a:pt x="18809" y="11608"/>
                  </a:cubicBezTo>
                  <a:cubicBezTo>
                    <a:pt x="18790" y="11608"/>
                    <a:pt x="18772" y="11609"/>
                    <a:pt x="18755" y="11611"/>
                  </a:cubicBezTo>
                  <a:cubicBezTo>
                    <a:pt x="18740" y="11614"/>
                    <a:pt x="18726" y="11615"/>
                    <a:pt x="18714" y="11615"/>
                  </a:cubicBezTo>
                  <a:cubicBezTo>
                    <a:pt x="18623" y="11615"/>
                    <a:pt x="18603" y="11561"/>
                    <a:pt x="18556" y="11561"/>
                  </a:cubicBezTo>
                  <a:cubicBezTo>
                    <a:pt x="18521" y="11561"/>
                    <a:pt x="18470" y="11592"/>
                    <a:pt x="18359" y="11703"/>
                  </a:cubicBezTo>
                  <a:cubicBezTo>
                    <a:pt x="18116" y="11946"/>
                    <a:pt x="17782" y="12280"/>
                    <a:pt x="17782" y="12280"/>
                  </a:cubicBezTo>
                  <a:cubicBezTo>
                    <a:pt x="17782" y="12280"/>
                    <a:pt x="17265" y="12493"/>
                    <a:pt x="17235" y="12858"/>
                  </a:cubicBezTo>
                  <a:cubicBezTo>
                    <a:pt x="17204" y="13222"/>
                    <a:pt x="17387" y="13253"/>
                    <a:pt x="17235" y="13557"/>
                  </a:cubicBezTo>
                  <a:cubicBezTo>
                    <a:pt x="17113" y="13861"/>
                    <a:pt x="16961" y="14165"/>
                    <a:pt x="16961" y="14165"/>
                  </a:cubicBezTo>
                  <a:cubicBezTo>
                    <a:pt x="16961" y="14165"/>
                    <a:pt x="16786" y="14320"/>
                    <a:pt x="16654" y="14320"/>
                  </a:cubicBezTo>
                  <a:cubicBezTo>
                    <a:pt x="16621" y="14320"/>
                    <a:pt x="16590" y="14311"/>
                    <a:pt x="16566" y="14286"/>
                  </a:cubicBezTo>
                  <a:cubicBezTo>
                    <a:pt x="16444" y="14165"/>
                    <a:pt x="16505" y="13040"/>
                    <a:pt x="16505" y="13040"/>
                  </a:cubicBezTo>
                  <a:lnTo>
                    <a:pt x="16688" y="12189"/>
                  </a:lnTo>
                  <a:lnTo>
                    <a:pt x="17356" y="11733"/>
                  </a:lnTo>
                  <a:cubicBezTo>
                    <a:pt x="17356" y="11733"/>
                    <a:pt x="17782" y="11551"/>
                    <a:pt x="17964" y="11520"/>
                  </a:cubicBezTo>
                  <a:cubicBezTo>
                    <a:pt x="18138" y="11471"/>
                    <a:pt x="18271" y="11421"/>
                    <a:pt x="18364" y="11421"/>
                  </a:cubicBezTo>
                  <a:cubicBezTo>
                    <a:pt x="18385" y="11421"/>
                    <a:pt x="18403" y="11424"/>
                    <a:pt x="18420" y="11429"/>
                  </a:cubicBezTo>
                  <a:cubicBezTo>
                    <a:pt x="18542" y="11429"/>
                    <a:pt x="18663" y="11368"/>
                    <a:pt x="18420" y="11156"/>
                  </a:cubicBezTo>
                  <a:cubicBezTo>
                    <a:pt x="18364" y="11113"/>
                    <a:pt x="18293" y="11097"/>
                    <a:pt x="18218" y="11097"/>
                  </a:cubicBezTo>
                  <a:cubicBezTo>
                    <a:pt x="17966" y="11097"/>
                    <a:pt x="17660" y="11277"/>
                    <a:pt x="17660" y="11277"/>
                  </a:cubicBezTo>
                  <a:cubicBezTo>
                    <a:pt x="17564" y="11316"/>
                    <a:pt x="17602" y="11354"/>
                    <a:pt x="17550" y="11354"/>
                  </a:cubicBezTo>
                  <a:cubicBezTo>
                    <a:pt x="17520" y="11354"/>
                    <a:pt x="17460" y="11341"/>
                    <a:pt x="17326" y="11308"/>
                  </a:cubicBezTo>
                  <a:cubicBezTo>
                    <a:pt x="17074" y="11266"/>
                    <a:pt x="17184" y="11195"/>
                    <a:pt x="17107" y="11195"/>
                  </a:cubicBezTo>
                  <a:cubicBezTo>
                    <a:pt x="17072" y="11195"/>
                    <a:pt x="17000" y="11209"/>
                    <a:pt x="16840" y="11247"/>
                  </a:cubicBezTo>
                  <a:cubicBezTo>
                    <a:pt x="16292" y="11338"/>
                    <a:pt x="15897" y="11551"/>
                    <a:pt x="15897" y="11551"/>
                  </a:cubicBezTo>
                  <a:lnTo>
                    <a:pt x="15411" y="11551"/>
                  </a:lnTo>
                  <a:cubicBezTo>
                    <a:pt x="15411" y="11551"/>
                    <a:pt x="15137" y="11611"/>
                    <a:pt x="15016" y="11611"/>
                  </a:cubicBezTo>
                  <a:cubicBezTo>
                    <a:pt x="14864" y="11581"/>
                    <a:pt x="14955" y="11308"/>
                    <a:pt x="14955" y="11308"/>
                  </a:cubicBezTo>
                  <a:lnTo>
                    <a:pt x="16171" y="10669"/>
                  </a:lnTo>
                  <a:lnTo>
                    <a:pt x="17356" y="10122"/>
                  </a:lnTo>
                  <a:cubicBezTo>
                    <a:pt x="17356" y="10122"/>
                    <a:pt x="17682" y="9878"/>
                    <a:pt x="17940" y="9878"/>
                  </a:cubicBezTo>
                  <a:close/>
                  <a:moveTo>
                    <a:pt x="45370" y="40860"/>
                  </a:moveTo>
                  <a:cubicBezTo>
                    <a:pt x="45404" y="40860"/>
                    <a:pt x="45427" y="40867"/>
                    <a:pt x="45442" y="40882"/>
                  </a:cubicBezTo>
                  <a:cubicBezTo>
                    <a:pt x="45422" y="40893"/>
                    <a:pt x="45405" y="40896"/>
                    <a:pt x="45386" y="40896"/>
                  </a:cubicBezTo>
                  <a:cubicBezTo>
                    <a:pt x="45347" y="40896"/>
                    <a:pt x="45300" y="40882"/>
                    <a:pt x="45199" y="40882"/>
                  </a:cubicBezTo>
                  <a:lnTo>
                    <a:pt x="45229" y="40882"/>
                  </a:lnTo>
                  <a:cubicBezTo>
                    <a:pt x="45290" y="40867"/>
                    <a:pt x="45336" y="40860"/>
                    <a:pt x="45370" y="40860"/>
                  </a:cubicBezTo>
                  <a:close/>
                  <a:moveTo>
                    <a:pt x="46354" y="62676"/>
                  </a:moveTo>
                  <a:cubicBezTo>
                    <a:pt x="46354" y="62676"/>
                    <a:pt x="46323" y="62676"/>
                    <a:pt x="46323" y="62706"/>
                  </a:cubicBezTo>
                  <a:cubicBezTo>
                    <a:pt x="46323" y="62706"/>
                    <a:pt x="46323" y="62706"/>
                    <a:pt x="46323" y="62676"/>
                  </a:cubicBezTo>
                  <a:close/>
                  <a:moveTo>
                    <a:pt x="26901" y="0"/>
                  </a:moveTo>
                  <a:cubicBezTo>
                    <a:pt x="26141" y="61"/>
                    <a:pt x="25958" y="304"/>
                    <a:pt x="25746" y="365"/>
                  </a:cubicBezTo>
                  <a:cubicBezTo>
                    <a:pt x="25594" y="426"/>
                    <a:pt x="25290" y="578"/>
                    <a:pt x="24986" y="699"/>
                  </a:cubicBezTo>
                  <a:cubicBezTo>
                    <a:pt x="24976" y="671"/>
                    <a:pt x="24954" y="660"/>
                    <a:pt x="24918" y="660"/>
                  </a:cubicBezTo>
                  <a:cubicBezTo>
                    <a:pt x="24841" y="660"/>
                    <a:pt x="24697" y="709"/>
                    <a:pt x="24469" y="730"/>
                  </a:cubicBezTo>
                  <a:cubicBezTo>
                    <a:pt x="24043" y="791"/>
                    <a:pt x="23952" y="791"/>
                    <a:pt x="23587" y="882"/>
                  </a:cubicBezTo>
                  <a:cubicBezTo>
                    <a:pt x="23298" y="954"/>
                    <a:pt x="23315" y="1217"/>
                    <a:pt x="23304" y="1217"/>
                  </a:cubicBezTo>
                  <a:cubicBezTo>
                    <a:pt x="23301" y="1217"/>
                    <a:pt x="23296" y="1199"/>
                    <a:pt x="23283" y="1155"/>
                  </a:cubicBezTo>
                  <a:cubicBezTo>
                    <a:pt x="23260" y="1086"/>
                    <a:pt x="23233" y="1061"/>
                    <a:pt x="23186" y="1061"/>
                  </a:cubicBezTo>
                  <a:cubicBezTo>
                    <a:pt x="23110" y="1061"/>
                    <a:pt x="22982" y="1129"/>
                    <a:pt x="22736" y="1186"/>
                  </a:cubicBezTo>
                  <a:cubicBezTo>
                    <a:pt x="22329" y="1302"/>
                    <a:pt x="22256" y="1613"/>
                    <a:pt x="22490" y="1613"/>
                  </a:cubicBezTo>
                  <a:cubicBezTo>
                    <a:pt x="22501" y="1613"/>
                    <a:pt x="22512" y="1613"/>
                    <a:pt x="22524" y="1611"/>
                  </a:cubicBezTo>
                  <a:cubicBezTo>
                    <a:pt x="22572" y="1611"/>
                    <a:pt x="22616" y="1610"/>
                    <a:pt x="22655" y="1610"/>
                  </a:cubicBezTo>
                  <a:cubicBezTo>
                    <a:pt x="22809" y="1610"/>
                    <a:pt x="22882" y="1630"/>
                    <a:pt x="22858" y="1824"/>
                  </a:cubicBezTo>
                  <a:cubicBezTo>
                    <a:pt x="22797" y="2037"/>
                    <a:pt x="22432" y="2037"/>
                    <a:pt x="22220" y="2128"/>
                  </a:cubicBezTo>
                  <a:cubicBezTo>
                    <a:pt x="22037" y="2189"/>
                    <a:pt x="21946" y="2219"/>
                    <a:pt x="21976" y="2310"/>
                  </a:cubicBezTo>
                  <a:cubicBezTo>
                    <a:pt x="21976" y="2389"/>
                    <a:pt x="21885" y="2468"/>
                    <a:pt x="21782" y="2468"/>
                  </a:cubicBezTo>
                  <a:cubicBezTo>
                    <a:pt x="21766" y="2468"/>
                    <a:pt x="21750" y="2466"/>
                    <a:pt x="21733" y="2462"/>
                  </a:cubicBezTo>
                  <a:cubicBezTo>
                    <a:pt x="21612" y="2432"/>
                    <a:pt x="21733" y="2462"/>
                    <a:pt x="21673" y="2341"/>
                  </a:cubicBezTo>
                  <a:cubicBezTo>
                    <a:pt x="21642" y="2189"/>
                    <a:pt x="21794" y="2219"/>
                    <a:pt x="21946" y="2098"/>
                  </a:cubicBezTo>
                  <a:cubicBezTo>
                    <a:pt x="22072" y="1997"/>
                    <a:pt x="21968" y="1938"/>
                    <a:pt x="21774" y="1938"/>
                  </a:cubicBezTo>
                  <a:cubicBezTo>
                    <a:pt x="21733" y="1938"/>
                    <a:pt x="21689" y="1940"/>
                    <a:pt x="21642" y="1946"/>
                  </a:cubicBezTo>
                  <a:cubicBezTo>
                    <a:pt x="21369" y="1976"/>
                    <a:pt x="21095" y="2310"/>
                    <a:pt x="20669" y="2371"/>
                  </a:cubicBezTo>
                  <a:cubicBezTo>
                    <a:pt x="20640" y="2376"/>
                    <a:pt x="20615" y="2378"/>
                    <a:pt x="20596" y="2378"/>
                  </a:cubicBezTo>
                  <a:cubicBezTo>
                    <a:pt x="20350" y="2378"/>
                    <a:pt x="20809" y="2047"/>
                    <a:pt x="21034" y="1794"/>
                  </a:cubicBezTo>
                  <a:cubicBezTo>
                    <a:pt x="21108" y="1688"/>
                    <a:pt x="21083" y="1648"/>
                    <a:pt x="21008" y="1648"/>
                  </a:cubicBezTo>
                  <a:cubicBezTo>
                    <a:pt x="20867" y="1648"/>
                    <a:pt x="20554" y="1786"/>
                    <a:pt x="20396" y="1885"/>
                  </a:cubicBezTo>
                  <a:cubicBezTo>
                    <a:pt x="20122" y="2037"/>
                    <a:pt x="19818" y="2310"/>
                    <a:pt x="19788" y="2584"/>
                  </a:cubicBezTo>
                  <a:cubicBezTo>
                    <a:pt x="19758" y="2827"/>
                    <a:pt x="19454" y="2858"/>
                    <a:pt x="19119" y="2888"/>
                  </a:cubicBezTo>
                  <a:cubicBezTo>
                    <a:pt x="18815" y="2918"/>
                    <a:pt x="18572" y="2979"/>
                    <a:pt x="17964" y="3283"/>
                  </a:cubicBezTo>
                  <a:cubicBezTo>
                    <a:pt x="17698" y="3403"/>
                    <a:pt x="17531" y="3441"/>
                    <a:pt x="17414" y="3441"/>
                  </a:cubicBezTo>
                  <a:cubicBezTo>
                    <a:pt x="17265" y="3441"/>
                    <a:pt x="17199" y="3378"/>
                    <a:pt x="17113" y="3344"/>
                  </a:cubicBezTo>
                  <a:cubicBezTo>
                    <a:pt x="16931" y="3283"/>
                    <a:pt x="17174" y="3192"/>
                    <a:pt x="17387" y="3162"/>
                  </a:cubicBezTo>
                  <a:cubicBezTo>
                    <a:pt x="17630" y="3131"/>
                    <a:pt x="17812" y="3101"/>
                    <a:pt x="17964" y="2949"/>
                  </a:cubicBezTo>
                  <a:cubicBezTo>
                    <a:pt x="18147" y="2797"/>
                    <a:pt x="18299" y="2766"/>
                    <a:pt x="18420" y="2675"/>
                  </a:cubicBezTo>
                  <a:cubicBezTo>
                    <a:pt x="18481" y="2630"/>
                    <a:pt x="18420" y="2614"/>
                    <a:pt x="18287" y="2614"/>
                  </a:cubicBezTo>
                  <a:cubicBezTo>
                    <a:pt x="18154" y="2614"/>
                    <a:pt x="17949" y="2630"/>
                    <a:pt x="17721" y="2645"/>
                  </a:cubicBezTo>
                  <a:cubicBezTo>
                    <a:pt x="17265" y="2675"/>
                    <a:pt x="16657" y="3101"/>
                    <a:pt x="16292" y="3283"/>
                  </a:cubicBezTo>
                  <a:cubicBezTo>
                    <a:pt x="15928" y="3465"/>
                    <a:pt x="16323" y="3435"/>
                    <a:pt x="16262" y="3709"/>
                  </a:cubicBezTo>
                  <a:cubicBezTo>
                    <a:pt x="16217" y="3888"/>
                    <a:pt x="16106" y="3935"/>
                    <a:pt x="15891" y="3935"/>
                  </a:cubicBezTo>
                  <a:cubicBezTo>
                    <a:pt x="15816" y="3935"/>
                    <a:pt x="15727" y="3929"/>
                    <a:pt x="15624" y="3921"/>
                  </a:cubicBezTo>
                  <a:cubicBezTo>
                    <a:pt x="15565" y="3916"/>
                    <a:pt x="15520" y="3914"/>
                    <a:pt x="15484" y="3914"/>
                  </a:cubicBezTo>
                  <a:cubicBezTo>
                    <a:pt x="15302" y="3914"/>
                    <a:pt x="15372" y="3981"/>
                    <a:pt x="15016" y="4134"/>
                  </a:cubicBezTo>
                  <a:cubicBezTo>
                    <a:pt x="14877" y="4204"/>
                    <a:pt x="14804" y="4234"/>
                    <a:pt x="14762" y="4234"/>
                  </a:cubicBezTo>
                  <a:cubicBezTo>
                    <a:pt x="14694" y="4234"/>
                    <a:pt x="14707" y="4156"/>
                    <a:pt x="14651" y="4043"/>
                  </a:cubicBezTo>
                  <a:cubicBezTo>
                    <a:pt x="13466" y="4742"/>
                    <a:pt x="12280" y="5472"/>
                    <a:pt x="11156" y="6262"/>
                  </a:cubicBezTo>
                  <a:cubicBezTo>
                    <a:pt x="9940" y="7113"/>
                    <a:pt x="8633" y="8146"/>
                    <a:pt x="7660" y="8967"/>
                  </a:cubicBezTo>
                  <a:cubicBezTo>
                    <a:pt x="7295" y="9301"/>
                    <a:pt x="6900" y="9636"/>
                    <a:pt x="6535" y="10001"/>
                  </a:cubicBezTo>
                  <a:cubicBezTo>
                    <a:pt x="5472" y="11004"/>
                    <a:pt x="4712" y="11946"/>
                    <a:pt x="4408" y="12250"/>
                  </a:cubicBezTo>
                  <a:cubicBezTo>
                    <a:pt x="4104" y="12615"/>
                    <a:pt x="4347" y="12615"/>
                    <a:pt x="4134" y="12858"/>
                  </a:cubicBezTo>
                  <a:cubicBezTo>
                    <a:pt x="3921" y="13101"/>
                    <a:pt x="4195" y="13283"/>
                    <a:pt x="3982" y="13466"/>
                  </a:cubicBezTo>
                  <a:cubicBezTo>
                    <a:pt x="3921" y="13526"/>
                    <a:pt x="3861" y="13587"/>
                    <a:pt x="3830" y="13678"/>
                  </a:cubicBezTo>
                  <a:cubicBezTo>
                    <a:pt x="3709" y="13922"/>
                    <a:pt x="3587" y="14225"/>
                    <a:pt x="3405" y="14438"/>
                  </a:cubicBezTo>
                  <a:cubicBezTo>
                    <a:pt x="3162" y="14773"/>
                    <a:pt x="3070" y="15229"/>
                    <a:pt x="2554" y="15745"/>
                  </a:cubicBezTo>
                  <a:cubicBezTo>
                    <a:pt x="2006" y="16292"/>
                    <a:pt x="1763" y="16748"/>
                    <a:pt x="1399" y="17721"/>
                  </a:cubicBezTo>
                  <a:cubicBezTo>
                    <a:pt x="1064" y="18694"/>
                    <a:pt x="851" y="18846"/>
                    <a:pt x="578" y="19180"/>
                  </a:cubicBezTo>
                  <a:cubicBezTo>
                    <a:pt x="304" y="19514"/>
                    <a:pt x="304" y="19606"/>
                    <a:pt x="365" y="19970"/>
                  </a:cubicBezTo>
                  <a:cubicBezTo>
                    <a:pt x="426" y="20365"/>
                    <a:pt x="365" y="20669"/>
                    <a:pt x="213" y="20821"/>
                  </a:cubicBezTo>
                  <a:cubicBezTo>
                    <a:pt x="61" y="20973"/>
                    <a:pt x="274" y="20973"/>
                    <a:pt x="122" y="21520"/>
                  </a:cubicBezTo>
                  <a:cubicBezTo>
                    <a:pt x="0" y="22037"/>
                    <a:pt x="0" y="22098"/>
                    <a:pt x="396" y="22280"/>
                  </a:cubicBezTo>
                  <a:cubicBezTo>
                    <a:pt x="791" y="22432"/>
                    <a:pt x="699" y="22341"/>
                    <a:pt x="639" y="22797"/>
                  </a:cubicBezTo>
                  <a:cubicBezTo>
                    <a:pt x="608" y="23101"/>
                    <a:pt x="699" y="23253"/>
                    <a:pt x="730" y="23496"/>
                  </a:cubicBezTo>
                  <a:cubicBezTo>
                    <a:pt x="730" y="23587"/>
                    <a:pt x="730" y="23739"/>
                    <a:pt x="699" y="23891"/>
                  </a:cubicBezTo>
                  <a:cubicBezTo>
                    <a:pt x="608" y="24378"/>
                    <a:pt x="730" y="24925"/>
                    <a:pt x="608" y="25259"/>
                  </a:cubicBezTo>
                  <a:cubicBezTo>
                    <a:pt x="517" y="25624"/>
                    <a:pt x="882" y="25533"/>
                    <a:pt x="912" y="26019"/>
                  </a:cubicBezTo>
                  <a:cubicBezTo>
                    <a:pt x="943" y="26536"/>
                    <a:pt x="760" y="26657"/>
                    <a:pt x="456" y="26688"/>
                  </a:cubicBezTo>
                  <a:cubicBezTo>
                    <a:pt x="152" y="26748"/>
                    <a:pt x="487" y="27052"/>
                    <a:pt x="821" y="27356"/>
                  </a:cubicBezTo>
                  <a:cubicBezTo>
                    <a:pt x="1155" y="27660"/>
                    <a:pt x="1307" y="27569"/>
                    <a:pt x="1216" y="28025"/>
                  </a:cubicBezTo>
                  <a:cubicBezTo>
                    <a:pt x="1125" y="28481"/>
                    <a:pt x="1277" y="28907"/>
                    <a:pt x="1611" y="29241"/>
                  </a:cubicBezTo>
                  <a:cubicBezTo>
                    <a:pt x="1869" y="29522"/>
                    <a:pt x="1874" y="29767"/>
                    <a:pt x="1891" y="29767"/>
                  </a:cubicBezTo>
                  <a:cubicBezTo>
                    <a:pt x="1895" y="29767"/>
                    <a:pt x="1901" y="29746"/>
                    <a:pt x="1915" y="29697"/>
                  </a:cubicBezTo>
                  <a:cubicBezTo>
                    <a:pt x="1976" y="29484"/>
                    <a:pt x="2098" y="29454"/>
                    <a:pt x="2067" y="29119"/>
                  </a:cubicBezTo>
                  <a:cubicBezTo>
                    <a:pt x="2027" y="28876"/>
                    <a:pt x="2000" y="28836"/>
                    <a:pt x="1932" y="28836"/>
                  </a:cubicBezTo>
                  <a:cubicBezTo>
                    <a:pt x="1898" y="28836"/>
                    <a:pt x="1855" y="28846"/>
                    <a:pt x="1794" y="28846"/>
                  </a:cubicBezTo>
                  <a:cubicBezTo>
                    <a:pt x="1611" y="28846"/>
                    <a:pt x="1763" y="28572"/>
                    <a:pt x="1733" y="28238"/>
                  </a:cubicBezTo>
                  <a:cubicBezTo>
                    <a:pt x="1672" y="27934"/>
                    <a:pt x="1581" y="27995"/>
                    <a:pt x="1642" y="27721"/>
                  </a:cubicBezTo>
                  <a:cubicBezTo>
                    <a:pt x="1672" y="27417"/>
                    <a:pt x="1611" y="27113"/>
                    <a:pt x="1307" y="26748"/>
                  </a:cubicBezTo>
                  <a:cubicBezTo>
                    <a:pt x="1034" y="26384"/>
                    <a:pt x="1247" y="26596"/>
                    <a:pt x="1216" y="26019"/>
                  </a:cubicBezTo>
                  <a:cubicBezTo>
                    <a:pt x="1186" y="25441"/>
                    <a:pt x="1277" y="25381"/>
                    <a:pt x="1125" y="25016"/>
                  </a:cubicBezTo>
                  <a:cubicBezTo>
                    <a:pt x="943" y="24682"/>
                    <a:pt x="1034" y="24347"/>
                    <a:pt x="1338" y="23861"/>
                  </a:cubicBezTo>
                  <a:cubicBezTo>
                    <a:pt x="1468" y="23665"/>
                    <a:pt x="1503" y="23610"/>
                    <a:pt x="1506" y="23610"/>
                  </a:cubicBezTo>
                  <a:lnTo>
                    <a:pt x="1506" y="23610"/>
                  </a:lnTo>
                  <a:cubicBezTo>
                    <a:pt x="1510" y="23610"/>
                    <a:pt x="1455" y="23709"/>
                    <a:pt x="1490" y="23709"/>
                  </a:cubicBezTo>
                  <a:cubicBezTo>
                    <a:pt x="1520" y="23739"/>
                    <a:pt x="1733" y="23922"/>
                    <a:pt x="1794" y="24134"/>
                  </a:cubicBezTo>
                  <a:cubicBezTo>
                    <a:pt x="1855" y="24347"/>
                    <a:pt x="1763" y="24408"/>
                    <a:pt x="1703" y="24651"/>
                  </a:cubicBezTo>
                  <a:cubicBezTo>
                    <a:pt x="1672" y="24864"/>
                    <a:pt x="1733" y="25107"/>
                    <a:pt x="1642" y="25259"/>
                  </a:cubicBezTo>
                  <a:cubicBezTo>
                    <a:pt x="1551" y="25411"/>
                    <a:pt x="1794" y="25502"/>
                    <a:pt x="1824" y="25745"/>
                  </a:cubicBezTo>
                  <a:cubicBezTo>
                    <a:pt x="1885" y="25989"/>
                    <a:pt x="1946" y="25989"/>
                    <a:pt x="2098" y="26110"/>
                  </a:cubicBezTo>
                  <a:cubicBezTo>
                    <a:pt x="2280" y="26201"/>
                    <a:pt x="2219" y="26232"/>
                    <a:pt x="2219" y="26475"/>
                  </a:cubicBezTo>
                  <a:cubicBezTo>
                    <a:pt x="2250" y="26718"/>
                    <a:pt x="2462" y="26657"/>
                    <a:pt x="2341" y="26931"/>
                  </a:cubicBezTo>
                  <a:cubicBezTo>
                    <a:pt x="2250" y="27174"/>
                    <a:pt x="2462" y="27660"/>
                    <a:pt x="2675" y="27782"/>
                  </a:cubicBezTo>
                  <a:cubicBezTo>
                    <a:pt x="2888" y="27934"/>
                    <a:pt x="2949" y="28147"/>
                    <a:pt x="2979" y="28481"/>
                  </a:cubicBezTo>
                  <a:cubicBezTo>
                    <a:pt x="3010" y="28815"/>
                    <a:pt x="3344" y="28755"/>
                    <a:pt x="3465" y="29454"/>
                  </a:cubicBezTo>
                  <a:cubicBezTo>
                    <a:pt x="3557" y="30183"/>
                    <a:pt x="3800" y="30122"/>
                    <a:pt x="3891" y="30305"/>
                  </a:cubicBezTo>
                  <a:cubicBezTo>
                    <a:pt x="4013" y="30457"/>
                    <a:pt x="3982" y="30700"/>
                    <a:pt x="3861" y="30973"/>
                  </a:cubicBezTo>
                  <a:cubicBezTo>
                    <a:pt x="3739" y="31247"/>
                    <a:pt x="3648" y="31490"/>
                    <a:pt x="3739" y="31825"/>
                  </a:cubicBezTo>
                  <a:cubicBezTo>
                    <a:pt x="3830" y="32128"/>
                    <a:pt x="4438" y="32372"/>
                    <a:pt x="4499" y="32554"/>
                  </a:cubicBezTo>
                  <a:cubicBezTo>
                    <a:pt x="4560" y="32706"/>
                    <a:pt x="4803" y="33010"/>
                    <a:pt x="5320" y="33010"/>
                  </a:cubicBezTo>
                  <a:cubicBezTo>
                    <a:pt x="5433" y="33004"/>
                    <a:pt x="5507" y="33000"/>
                    <a:pt x="5556" y="33000"/>
                  </a:cubicBezTo>
                  <a:cubicBezTo>
                    <a:pt x="5742" y="33000"/>
                    <a:pt x="5552" y="33054"/>
                    <a:pt x="5745" y="33223"/>
                  </a:cubicBezTo>
                  <a:cubicBezTo>
                    <a:pt x="5988" y="33405"/>
                    <a:pt x="6262" y="33587"/>
                    <a:pt x="6475" y="33679"/>
                  </a:cubicBezTo>
                  <a:cubicBezTo>
                    <a:pt x="6657" y="33800"/>
                    <a:pt x="6931" y="33770"/>
                    <a:pt x="7478" y="33922"/>
                  </a:cubicBezTo>
                  <a:cubicBezTo>
                    <a:pt x="8055" y="34104"/>
                    <a:pt x="7690" y="34165"/>
                    <a:pt x="7903" y="34165"/>
                  </a:cubicBezTo>
                  <a:cubicBezTo>
                    <a:pt x="8116" y="34165"/>
                    <a:pt x="8086" y="34165"/>
                    <a:pt x="8602" y="34287"/>
                  </a:cubicBezTo>
                  <a:cubicBezTo>
                    <a:pt x="8753" y="34315"/>
                    <a:pt x="8839" y="34328"/>
                    <a:pt x="8894" y="34328"/>
                  </a:cubicBezTo>
                  <a:cubicBezTo>
                    <a:pt x="9017" y="34328"/>
                    <a:pt x="8982" y="34261"/>
                    <a:pt x="9149" y="34135"/>
                  </a:cubicBezTo>
                  <a:cubicBezTo>
                    <a:pt x="9393" y="33922"/>
                    <a:pt x="9484" y="33527"/>
                    <a:pt x="10001" y="33527"/>
                  </a:cubicBezTo>
                  <a:cubicBezTo>
                    <a:pt x="10548" y="33527"/>
                    <a:pt x="10031" y="33648"/>
                    <a:pt x="10548" y="33648"/>
                  </a:cubicBezTo>
                  <a:cubicBezTo>
                    <a:pt x="10669" y="33648"/>
                    <a:pt x="10732" y="33646"/>
                    <a:pt x="10761" y="33646"/>
                  </a:cubicBezTo>
                  <a:cubicBezTo>
                    <a:pt x="10848" y="33646"/>
                    <a:pt x="10631" y="33663"/>
                    <a:pt x="10791" y="33800"/>
                  </a:cubicBezTo>
                  <a:cubicBezTo>
                    <a:pt x="10912" y="33922"/>
                    <a:pt x="11308" y="34287"/>
                    <a:pt x="11672" y="34651"/>
                  </a:cubicBezTo>
                  <a:cubicBezTo>
                    <a:pt x="11764" y="34743"/>
                    <a:pt x="11855" y="34834"/>
                    <a:pt x="11946" y="34925"/>
                  </a:cubicBezTo>
                  <a:cubicBezTo>
                    <a:pt x="12127" y="35119"/>
                    <a:pt x="12270" y="35181"/>
                    <a:pt x="12407" y="35181"/>
                  </a:cubicBezTo>
                  <a:cubicBezTo>
                    <a:pt x="12591" y="35181"/>
                    <a:pt x="12765" y="35068"/>
                    <a:pt x="13010" y="35016"/>
                  </a:cubicBezTo>
                  <a:cubicBezTo>
                    <a:pt x="13131" y="35016"/>
                    <a:pt x="13192" y="34986"/>
                    <a:pt x="13223" y="34986"/>
                  </a:cubicBezTo>
                  <a:cubicBezTo>
                    <a:pt x="13374" y="34986"/>
                    <a:pt x="13283" y="35046"/>
                    <a:pt x="13344" y="35290"/>
                  </a:cubicBezTo>
                  <a:cubicBezTo>
                    <a:pt x="13374" y="35594"/>
                    <a:pt x="13496" y="35472"/>
                    <a:pt x="13861" y="35594"/>
                  </a:cubicBezTo>
                  <a:cubicBezTo>
                    <a:pt x="13965" y="35626"/>
                    <a:pt x="14046" y="35641"/>
                    <a:pt x="14115" y="35641"/>
                  </a:cubicBezTo>
                  <a:cubicBezTo>
                    <a:pt x="14309" y="35641"/>
                    <a:pt x="14413" y="35522"/>
                    <a:pt x="14682" y="35320"/>
                  </a:cubicBezTo>
                  <a:cubicBezTo>
                    <a:pt x="14780" y="35238"/>
                    <a:pt x="14837" y="35205"/>
                    <a:pt x="14865" y="35205"/>
                  </a:cubicBezTo>
                  <a:cubicBezTo>
                    <a:pt x="14942" y="35205"/>
                    <a:pt x="14817" y="35447"/>
                    <a:pt x="14773" y="35624"/>
                  </a:cubicBezTo>
                  <a:cubicBezTo>
                    <a:pt x="14712" y="35837"/>
                    <a:pt x="14803" y="35837"/>
                    <a:pt x="15168" y="36080"/>
                  </a:cubicBezTo>
                  <a:cubicBezTo>
                    <a:pt x="15552" y="36287"/>
                    <a:pt x="15620" y="36780"/>
                    <a:pt x="16098" y="36780"/>
                  </a:cubicBezTo>
                  <a:cubicBezTo>
                    <a:pt x="16112" y="36780"/>
                    <a:pt x="16126" y="36780"/>
                    <a:pt x="16140" y="36779"/>
                  </a:cubicBezTo>
                  <a:cubicBezTo>
                    <a:pt x="16657" y="36749"/>
                    <a:pt x="16080" y="36505"/>
                    <a:pt x="16171" y="36232"/>
                  </a:cubicBezTo>
                  <a:cubicBezTo>
                    <a:pt x="16186" y="36188"/>
                    <a:pt x="16212" y="36169"/>
                    <a:pt x="16247" y="36169"/>
                  </a:cubicBezTo>
                  <a:cubicBezTo>
                    <a:pt x="16429" y="36169"/>
                    <a:pt x="16843" y="36682"/>
                    <a:pt x="17022" y="36809"/>
                  </a:cubicBezTo>
                  <a:cubicBezTo>
                    <a:pt x="17204" y="36992"/>
                    <a:pt x="16931" y="36901"/>
                    <a:pt x="16657" y="36961"/>
                  </a:cubicBezTo>
                  <a:cubicBezTo>
                    <a:pt x="16353" y="36992"/>
                    <a:pt x="16505" y="36961"/>
                    <a:pt x="16292" y="37144"/>
                  </a:cubicBezTo>
                  <a:cubicBezTo>
                    <a:pt x="16080" y="37326"/>
                    <a:pt x="16353" y="37448"/>
                    <a:pt x="16384" y="37691"/>
                  </a:cubicBezTo>
                  <a:cubicBezTo>
                    <a:pt x="16408" y="37885"/>
                    <a:pt x="16471" y="38060"/>
                    <a:pt x="16729" y="38060"/>
                  </a:cubicBezTo>
                  <a:cubicBezTo>
                    <a:pt x="16793" y="38060"/>
                    <a:pt x="16870" y="38050"/>
                    <a:pt x="16961" y="38025"/>
                  </a:cubicBezTo>
                  <a:cubicBezTo>
                    <a:pt x="17022" y="38012"/>
                    <a:pt x="17076" y="38007"/>
                    <a:pt x="17124" y="38007"/>
                  </a:cubicBezTo>
                  <a:cubicBezTo>
                    <a:pt x="17411" y="38007"/>
                    <a:pt x="17478" y="38208"/>
                    <a:pt x="17478" y="38208"/>
                  </a:cubicBezTo>
                  <a:lnTo>
                    <a:pt x="17751" y="38481"/>
                  </a:lnTo>
                  <a:cubicBezTo>
                    <a:pt x="17751" y="38481"/>
                    <a:pt x="17934" y="38724"/>
                    <a:pt x="17964" y="38876"/>
                  </a:cubicBezTo>
                  <a:cubicBezTo>
                    <a:pt x="17995" y="39028"/>
                    <a:pt x="17964" y="39028"/>
                    <a:pt x="18329" y="39271"/>
                  </a:cubicBezTo>
                  <a:cubicBezTo>
                    <a:pt x="18431" y="39331"/>
                    <a:pt x="18519" y="39352"/>
                    <a:pt x="18592" y="39352"/>
                  </a:cubicBezTo>
                  <a:cubicBezTo>
                    <a:pt x="18782" y="39352"/>
                    <a:pt x="18876" y="39211"/>
                    <a:pt x="18876" y="39211"/>
                  </a:cubicBezTo>
                  <a:cubicBezTo>
                    <a:pt x="18876" y="39211"/>
                    <a:pt x="19666" y="39332"/>
                    <a:pt x="19849" y="39332"/>
                  </a:cubicBezTo>
                  <a:cubicBezTo>
                    <a:pt x="19897" y="39325"/>
                    <a:pt x="19929" y="39322"/>
                    <a:pt x="19954" y="39322"/>
                  </a:cubicBezTo>
                  <a:cubicBezTo>
                    <a:pt x="20042" y="39322"/>
                    <a:pt x="20046" y="39366"/>
                    <a:pt x="20305" y="39484"/>
                  </a:cubicBezTo>
                  <a:cubicBezTo>
                    <a:pt x="20609" y="39636"/>
                    <a:pt x="20457" y="39727"/>
                    <a:pt x="20548" y="40001"/>
                  </a:cubicBezTo>
                  <a:cubicBezTo>
                    <a:pt x="20586" y="40095"/>
                    <a:pt x="20612" y="40131"/>
                    <a:pt x="20637" y="40131"/>
                  </a:cubicBezTo>
                  <a:cubicBezTo>
                    <a:pt x="20693" y="40131"/>
                    <a:pt x="20745" y="39954"/>
                    <a:pt x="20913" y="39849"/>
                  </a:cubicBezTo>
                  <a:cubicBezTo>
                    <a:pt x="21156" y="39727"/>
                    <a:pt x="21186" y="39575"/>
                    <a:pt x="21186" y="39575"/>
                  </a:cubicBezTo>
                  <a:lnTo>
                    <a:pt x="21065" y="39332"/>
                  </a:lnTo>
                  <a:lnTo>
                    <a:pt x="20761" y="38998"/>
                  </a:lnTo>
                  <a:cubicBezTo>
                    <a:pt x="20761" y="38998"/>
                    <a:pt x="21095" y="38876"/>
                    <a:pt x="21277" y="38816"/>
                  </a:cubicBezTo>
                  <a:cubicBezTo>
                    <a:pt x="21460" y="38724"/>
                    <a:pt x="21490" y="38451"/>
                    <a:pt x="21673" y="38299"/>
                  </a:cubicBezTo>
                  <a:cubicBezTo>
                    <a:pt x="21712" y="38272"/>
                    <a:pt x="21779" y="38260"/>
                    <a:pt x="21859" y="38260"/>
                  </a:cubicBezTo>
                  <a:cubicBezTo>
                    <a:pt x="22143" y="38260"/>
                    <a:pt x="22598" y="38413"/>
                    <a:pt x="22645" y="38603"/>
                  </a:cubicBezTo>
                  <a:cubicBezTo>
                    <a:pt x="22706" y="38876"/>
                    <a:pt x="22736" y="39028"/>
                    <a:pt x="22797" y="39241"/>
                  </a:cubicBezTo>
                  <a:cubicBezTo>
                    <a:pt x="22888" y="39423"/>
                    <a:pt x="23192" y="39515"/>
                    <a:pt x="23253" y="39667"/>
                  </a:cubicBezTo>
                  <a:cubicBezTo>
                    <a:pt x="23344" y="39849"/>
                    <a:pt x="23618" y="40123"/>
                    <a:pt x="23527" y="40244"/>
                  </a:cubicBezTo>
                  <a:cubicBezTo>
                    <a:pt x="23466" y="40366"/>
                    <a:pt x="23800" y="40518"/>
                    <a:pt x="23648" y="40700"/>
                  </a:cubicBezTo>
                  <a:cubicBezTo>
                    <a:pt x="23496" y="40913"/>
                    <a:pt x="23831" y="41460"/>
                    <a:pt x="23679" y="41764"/>
                  </a:cubicBezTo>
                  <a:cubicBezTo>
                    <a:pt x="23527" y="42068"/>
                    <a:pt x="23861" y="42220"/>
                    <a:pt x="23891" y="42524"/>
                  </a:cubicBezTo>
                  <a:cubicBezTo>
                    <a:pt x="23952" y="42828"/>
                    <a:pt x="23618" y="43284"/>
                    <a:pt x="23527" y="43314"/>
                  </a:cubicBezTo>
                  <a:cubicBezTo>
                    <a:pt x="23435" y="43375"/>
                    <a:pt x="22888" y="43466"/>
                    <a:pt x="22858" y="43770"/>
                  </a:cubicBezTo>
                  <a:cubicBezTo>
                    <a:pt x="22858" y="44104"/>
                    <a:pt x="22645" y="44135"/>
                    <a:pt x="22645" y="44135"/>
                  </a:cubicBezTo>
                  <a:cubicBezTo>
                    <a:pt x="22645" y="44135"/>
                    <a:pt x="22584" y="44256"/>
                    <a:pt x="22645" y="44348"/>
                  </a:cubicBezTo>
                  <a:cubicBezTo>
                    <a:pt x="22706" y="44469"/>
                    <a:pt x="22676" y="44499"/>
                    <a:pt x="22554" y="44712"/>
                  </a:cubicBezTo>
                  <a:cubicBezTo>
                    <a:pt x="22402" y="44925"/>
                    <a:pt x="22372" y="44803"/>
                    <a:pt x="21794" y="44925"/>
                  </a:cubicBezTo>
                  <a:cubicBezTo>
                    <a:pt x="21247" y="45047"/>
                    <a:pt x="21642" y="44986"/>
                    <a:pt x="21946" y="45320"/>
                  </a:cubicBezTo>
                  <a:cubicBezTo>
                    <a:pt x="22107" y="45517"/>
                    <a:pt x="22058" y="45535"/>
                    <a:pt x="21965" y="45535"/>
                  </a:cubicBezTo>
                  <a:cubicBezTo>
                    <a:pt x="21944" y="45535"/>
                    <a:pt x="21921" y="45534"/>
                    <a:pt x="21898" y="45534"/>
                  </a:cubicBezTo>
                  <a:cubicBezTo>
                    <a:pt x="21848" y="45534"/>
                    <a:pt x="21798" y="45538"/>
                    <a:pt x="21764" y="45563"/>
                  </a:cubicBezTo>
                  <a:cubicBezTo>
                    <a:pt x="21642" y="45685"/>
                    <a:pt x="21673" y="45898"/>
                    <a:pt x="21581" y="46141"/>
                  </a:cubicBezTo>
                  <a:cubicBezTo>
                    <a:pt x="21490" y="46384"/>
                    <a:pt x="21399" y="46202"/>
                    <a:pt x="21460" y="46445"/>
                  </a:cubicBezTo>
                  <a:cubicBezTo>
                    <a:pt x="21521" y="46688"/>
                    <a:pt x="21612" y="46901"/>
                    <a:pt x="21460" y="47235"/>
                  </a:cubicBezTo>
                  <a:cubicBezTo>
                    <a:pt x="21308" y="47600"/>
                    <a:pt x="21460" y="47509"/>
                    <a:pt x="21612" y="47661"/>
                  </a:cubicBezTo>
                  <a:cubicBezTo>
                    <a:pt x="21680" y="47717"/>
                    <a:pt x="21726" y="47727"/>
                    <a:pt x="21780" y="47727"/>
                  </a:cubicBezTo>
                  <a:cubicBezTo>
                    <a:pt x="21811" y="47727"/>
                    <a:pt x="21844" y="47724"/>
                    <a:pt x="21885" y="47724"/>
                  </a:cubicBezTo>
                  <a:cubicBezTo>
                    <a:pt x="21965" y="47724"/>
                    <a:pt x="22073" y="47737"/>
                    <a:pt x="22250" y="47813"/>
                  </a:cubicBezTo>
                  <a:cubicBezTo>
                    <a:pt x="22676" y="48025"/>
                    <a:pt x="22372" y="48299"/>
                    <a:pt x="22128" y="48329"/>
                  </a:cubicBezTo>
                  <a:cubicBezTo>
                    <a:pt x="21885" y="48360"/>
                    <a:pt x="22128" y="48329"/>
                    <a:pt x="21885" y="48542"/>
                  </a:cubicBezTo>
                  <a:cubicBezTo>
                    <a:pt x="21642" y="48785"/>
                    <a:pt x="21794" y="48694"/>
                    <a:pt x="21429" y="49272"/>
                  </a:cubicBezTo>
                  <a:cubicBezTo>
                    <a:pt x="21065" y="49849"/>
                    <a:pt x="21399" y="49484"/>
                    <a:pt x="21764" y="49880"/>
                  </a:cubicBezTo>
                  <a:cubicBezTo>
                    <a:pt x="22128" y="50275"/>
                    <a:pt x="21916" y="50396"/>
                    <a:pt x="21733" y="50487"/>
                  </a:cubicBezTo>
                  <a:cubicBezTo>
                    <a:pt x="21551" y="50579"/>
                    <a:pt x="22098" y="50670"/>
                    <a:pt x="22797" y="51035"/>
                  </a:cubicBezTo>
                  <a:cubicBezTo>
                    <a:pt x="23527" y="51399"/>
                    <a:pt x="23040" y="51126"/>
                    <a:pt x="23223" y="51430"/>
                  </a:cubicBezTo>
                  <a:cubicBezTo>
                    <a:pt x="23375" y="51734"/>
                    <a:pt x="23314" y="51582"/>
                    <a:pt x="23739" y="51886"/>
                  </a:cubicBezTo>
                  <a:cubicBezTo>
                    <a:pt x="24165" y="52159"/>
                    <a:pt x="24651" y="53223"/>
                    <a:pt x="24925" y="53436"/>
                  </a:cubicBezTo>
                  <a:cubicBezTo>
                    <a:pt x="25198" y="53649"/>
                    <a:pt x="25350" y="53922"/>
                    <a:pt x="25411" y="54196"/>
                  </a:cubicBezTo>
                  <a:cubicBezTo>
                    <a:pt x="25436" y="54390"/>
                    <a:pt x="25440" y="54449"/>
                    <a:pt x="25566" y="54449"/>
                  </a:cubicBezTo>
                  <a:cubicBezTo>
                    <a:pt x="25597" y="54449"/>
                    <a:pt x="25636" y="54445"/>
                    <a:pt x="25685" y="54439"/>
                  </a:cubicBezTo>
                  <a:cubicBezTo>
                    <a:pt x="25693" y="54438"/>
                    <a:pt x="25701" y="54437"/>
                    <a:pt x="25710" y="54437"/>
                  </a:cubicBezTo>
                  <a:cubicBezTo>
                    <a:pt x="25945" y="54437"/>
                    <a:pt x="26184" y="54844"/>
                    <a:pt x="26536" y="55138"/>
                  </a:cubicBezTo>
                  <a:cubicBezTo>
                    <a:pt x="26901" y="55442"/>
                    <a:pt x="26961" y="55533"/>
                    <a:pt x="27022" y="55746"/>
                  </a:cubicBezTo>
                  <a:cubicBezTo>
                    <a:pt x="27053" y="55989"/>
                    <a:pt x="26992" y="56111"/>
                    <a:pt x="27083" y="56293"/>
                  </a:cubicBezTo>
                  <a:cubicBezTo>
                    <a:pt x="27174" y="56506"/>
                    <a:pt x="27539" y="56627"/>
                    <a:pt x="28177" y="56962"/>
                  </a:cubicBezTo>
                  <a:cubicBezTo>
                    <a:pt x="28816" y="57326"/>
                    <a:pt x="29089" y="57509"/>
                    <a:pt x="30426" y="57782"/>
                  </a:cubicBezTo>
                  <a:cubicBezTo>
                    <a:pt x="31764" y="58086"/>
                    <a:pt x="30700" y="57965"/>
                    <a:pt x="31247" y="58147"/>
                  </a:cubicBezTo>
                  <a:cubicBezTo>
                    <a:pt x="31794" y="58299"/>
                    <a:pt x="31308" y="58329"/>
                    <a:pt x="31430" y="58451"/>
                  </a:cubicBezTo>
                  <a:cubicBezTo>
                    <a:pt x="31582" y="58542"/>
                    <a:pt x="31916" y="58451"/>
                    <a:pt x="32220" y="58603"/>
                  </a:cubicBezTo>
                  <a:cubicBezTo>
                    <a:pt x="32341" y="58664"/>
                    <a:pt x="32402" y="58694"/>
                    <a:pt x="32463" y="58725"/>
                  </a:cubicBezTo>
                  <a:cubicBezTo>
                    <a:pt x="32524" y="58785"/>
                    <a:pt x="32524" y="58816"/>
                    <a:pt x="32554" y="58907"/>
                  </a:cubicBezTo>
                  <a:cubicBezTo>
                    <a:pt x="32615" y="59120"/>
                    <a:pt x="32676" y="59211"/>
                    <a:pt x="32858" y="59758"/>
                  </a:cubicBezTo>
                  <a:cubicBezTo>
                    <a:pt x="33041" y="60305"/>
                    <a:pt x="32949" y="60062"/>
                    <a:pt x="33071" y="60579"/>
                  </a:cubicBezTo>
                  <a:cubicBezTo>
                    <a:pt x="33162" y="61126"/>
                    <a:pt x="33041" y="60883"/>
                    <a:pt x="33041" y="61460"/>
                  </a:cubicBezTo>
                  <a:cubicBezTo>
                    <a:pt x="33041" y="62068"/>
                    <a:pt x="33132" y="62311"/>
                    <a:pt x="32949" y="62494"/>
                  </a:cubicBezTo>
                  <a:cubicBezTo>
                    <a:pt x="32737" y="62706"/>
                    <a:pt x="32797" y="62737"/>
                    <a:pt x="32980" y="62858"/>
                  </a:cubicBezTo>
                  <a:cubicBezTo>
                    <a:pt x="33132" y="62950"/>
                    <a:pt x="33071" y="63102"/>
                    <a:pt x="33223" y="63527"/>
                  </a:cubicBezTo>
                  <a:cubicBezTo>
                    <a:pt x="33375" y="63953"/>
                    <a:pt x="33405" y="64135"/>
                    <a:pt x="33344" y="64348"/>
                  </a:cubicBezTo>
                  <a:cubicBezTo>
                    <a:pt x="33284" y="64530"/>
                    <a:pt x="33496" y="64621"/>
                    <a:pt x="33375" y="64895"/>
                  </a:cubicBezTo>
                  <a:cubicBezTo>
                    <a:pt x="33223" y="65168"/>
                    <a:pt x="33284" y="65199"/>
                    <a:pt x="33375" y="65472"/>
                  </a:cubicBezTo>
                  <a:cubicBezTo>
                    <a:pt x="33436" y="65746"/>
                    <a:pt x="33375" y="65928"/>
                    <a:pt x="33192" y="66354"/>
                  </a:cubicBezTo>
                  <a:cubicBezTo>
                    <a:pt x="33010" y="66779"/>
                    <a:pt x="33284" y="66749"/>
                    <a:pt x="33375" y="67205"/>
                  </a:cubicBezTo>
                  <a:cubicBezTo>
                    <a:pt x="33436" y="67691"/>
                    <a:pt x="33132" y="67661"/>
                    <a:pt x="33284" y="67995"/>
                  </a:cubicBezTo>
                  <a:cubicBezTo>
                    <a:pt x="33405" y="68299"/>
                    <a:pt x="33496" y="68451"/>
                    <a:pt x="33588" y="68786"/>
                  </a:cubicBezTo>
                  <a:cubicBezTo>
                    <a:pt x="33709" y="69120"/>
                    <a:pt x="33618" y="69120"/>
                    <a:pt x="33588" y="69454"/>
                  </a:cubicBezTo>
                  <a:cubicBezTo>
                    <a:pt x="33557" y="69758"/>
                    <a:pt x="33496" y="70366"/>
                    <a:pt x="33466" y="70579"/>
                  </a:cubicBezTo>
                  <a:cubicBezTo>
                    <a:pt x="33405" y="70792"/>
                    <a:pt x="33436" y="70913"/>
                    <a:pt x="33344" y="71308"/>
                  </a:cubicBezTo>
                  <a:cubicBezTo>
                    <a:pt x="33223" y="71704"/>
                    <a:pt x="33101" y="71460"/>
                    <a:pt x="33162" y="71704"/>
                  </a:cubicBezTo>
                  <a:cubicBezTo>
                    <a:pt x="33192" y="71947"/>
                    <a:pt x="33132" y="71856"/>
                    <a:pt x="33010" y="71977"/>
                  </a:cubicBezTo>
                  <a:cubicBezTo>
                    <a:pt x="32858" y="72099"/>
                    <a:pt x="32889" y="72068"/>
                    <a:pt x="33010" y="72311"/>
                  </a:cubicBezTo>
                  <a:cubicBezTo>
                    <a:pt x="33132" y="72555"/>
                    <a:pt x="33192" y="72707"/>
                    <a:pt x="33314" y="72889"/>
                  </a:cubicBezTo>
                  <a:cubicBezTo>
                    <a:pt x="33436" y="73071"/>
                    <a:pt x="33466" y="73163"/>
                    <a:pt x="33466" y="73163"/>
                  </a:cubicBezTo>
                  <a:cubicBezTo>
                    <a:pt x="33466" y="73163"/>
                    <a:pt x="33436" y="73254"/>
                    <a:pt x="33375" y="73436"/>
                  </a:cubicBezTo>
                  <a:cubicBezTo>
                    <a:pt x="33284" y="73588"/>
                    <a:pt x="33314" y="73558"/>
                    <a:pt x="33192" y="73740"/>
                  </a:cubicBezTo>
                  <a:cubicBezTo>
                    <a:pt x="33071" y="73892"/>
                    <a:pt x="33162" y="74044"/>
                    <a:pt x="33253" y="74226"/>
                  </a:cubicBezTo>
                  <a:cubicBezTo>
                    <a:pt x="33344" y="74409"/>
                    <a:pt x="33253" y="74287"/>
                    <a:pt x="33314" y="74530"/>
                  </a:cubicBezTo>
                  <a:cubicBezTo>
                    <a:pt x="33375" y="74804"/>
                    <a:pt x="33314" y="74773"/>
                    <a:pt x="33284" y="74925"/>
                  </a:cubicBezTo>
                  <a:cubicBezTo>
                    <a:pt x="33284" y="75077"/>
                    <a:pt x="33223" y="75138"/>
                    <a:pt x="33101" y="75290"/>
                  </a:cubicBezTo>
                  <a:cubicBezTo>
                    <a:pt x="32980" y="75473"/>
                    <a:pt x="33071" y="75381"/>
                    <a:pt x="33132" y="75473"/>
                  </a:cubicBezTo>
                  <a:cubicBezTo>
                    <a:pt x="33151" y="75501"/>
                    <a:pt x="33173" y="75512"/>
                    <a:pt x="33202" y="75512"/>
                  </a:cubicBezTo>
                  <a:cubicBezTo>
                    <a:pt x="33263" y="75512"/>
                    <a:pt x="33351" y="75463"/>
                    <a:pt x="33496" y="75442"/>
                  </a:cubicBezTo>
                  <a:cubicBezTo>
                    <a:pt x="33679" y="75412"/>
                    <a:pt x="33557" y="75381"/>
                    <a:pt x="33588" y="75351"/>
                  </a:cubicBezTo>
                  <a:cubicBezTo>
                    <a:pt x="33618" y="75321"/>
                    <a:pt x="33679" y="74986"/>
                    <a:pt x="33679" y="74986"/>
                  </a:cubicBezTo>
                  <a:cubicBezTo>
                    <a:pt x="33679" y="74986"/>
                    <a:pt x="33709" y="74713"/>
                    <a:pt x="33831" y="74439"/>
                  </a:cubicBezTo>
                  <a:cubicBezTo>
                    <a:pt x="33875" y="74341"/>
                    <a:pt x="33930" y="74309"/>
                    <a:pt x="33983" y="74309"/>
                  </a:cubicBezTo>
                  <a:cubicBezTo>
                    <a:pt x="34078" y="74309"/>
                    <a:pt x="34165" y="74409"/>
                    <a:pt x="34165" y="74409"/>
                  </a:cubicBezTo>
                  <a:lnTo>
                    <a:pt x="34196" y="74804"/>
                  </a:lnTo>
                  <a:cubicBezTo>
                    <a:pt x="34196" y="74804"/>
                    <a:pt x="34135" y="74956"/>
                    <a:pt x="34074" y="75199"/>
                  </a:cubicBezTo>
                  <a:cubicBezTo>
                    <a:pt x="34013" y="75442"/>
                    <a:pt x="34013" y="75351"/>
                    <a:pt x="34074" y="75625"/>
                  </a:cubicBezTo>
                  <a:cubicBezTo>
                    <a:pt x="34135" y="75868"/>
                    <a:pt x="34104" y="75989"/>
                    <a:pt x="34135" y="76293"/>
                  </a:cubicBezTo>
                  <a:cubicBezTo>
                    <a:pt x="34196" y="76597"/>
                    <a:pt x="34074" y="76628"/>
                    <a:pt x="34013" y="76628"/>
                  </a:cubicBezTo>
                  <a:cubicBezTo>
                    <a:pt x="33952" y="76628"/>
                    <a:pt x="33892" y="76567"/>
                    <a:pt x="33770" y="76445"/>
                  </a:cubicBezTo>
                  <a:cubicBezTo>
                    <a:pt x="33679" y="76324"/>
                    <a:pt x="33709" y="76263"/>
                    <a:pt x="33588" y="76111"/>
                  </a:cubicBezTo>
                  <a:cubicBezTo>
                    <a:pt x="33567" y="76077"/>
                    <a:pt x="33556" y="76062"/>
                    <a:pt x="33550" y="76062"/>
                  </a:cubicBezTo>
                  <a:cubicBezTo>
                    <a:pt x="33528" y="76062"/>
                    <a:pt x="33567" y="76229"/>
                    <a:pt x="33496" y="76324"/>
                  </a:cubicBezTo>
                  <a:cubicBezTo>
                    <a:pt x="33405" y="76445"/>
                    <a:pt x="33375" y="76476"/>
                    <a:pt x="33344" y="76628"/>
                  </a:cubicBezTo>
                  <a:cubicBezTo>
                    <a:pt x="33314" y="76810"/>
                    <a:pt x="33223" y="76840"/>
                    <a:pt x="33010" y="76871"/>
                  </a:cubicBezTo>
                  <a:cubicBezTo>
                    <a:pt x="32767" y="76932"/>
                    <a:pt x="32585" y="76932"/>
                    <a:pt x="32129" y="76992"/>
                  </a:cubicBezTo>
                  <a:cubicBezTo>
                    <a:pt x="31673" y="77053"/>
                    <a:pt x="32311" y="77023"/>
                    <a:pt x="32645" y="77053"/>
                  </a:cubicBezTo>
                  <a:cubicBezTo>
                    <a:pt x="32717" y="77060"/>
                    <a:pt x="32784" y="77064"/>
                    <a:pt x="32847" y="77064"/>
                  </a:cubicBezTo>
                  <a:cubicBezTo>
                    <a:pt x="33050" y="77064"/>
                    <a:pt x="33212" y="77024"/>
                    <a:pt x="33375" y="76932"/>
                  </a:cubicBezTo>
                  <a:cubicBezTo>
                    <a:pt x="33442" y="76876"/>
                    <a:pt x="33472" y="76857"/>
                    <a:pt x="33486" y="76857"/>
                  </a:cubicBezTo>
                  <a:cubicBezTo>
                    <a:pt x="33511" y="76857"/>
                    <a:pt x="33488" y="76912"/>
                    <a:pt x="33527" y="76932"/>
                  </a:cubicBezTo>
                  <a:cubicBezTo>
                    <a:pt x="33618" y="76932"/>
                    <a:pt x="33709" y="76901"/>
                    <a:pt x="33892" y="76901"/>
                  </a:cubicBezTo>
                  <a:cubicBezTo>
                    <a:pt x="33908" y="76898"/>
                    <a:pt x="33922" y="76897"/>
                    <a:pt x="33934" y="76897"/>
                  </a:cubicBezTo>
                  <a:cubicBezTo>
                    <a:pt x="34057" y="76897"/>
                    <a:pt x="33972" y="77028"/>
                    <a:pt x="33861" y="77084"/>
                  </a:cubicBezTo>
                  <a:cubicBezTo>
                    <a:pt x="33740" y="77114"/>
                    <a:pt x="33740" y="77175"/>
                    <a:pt x="33709" y="77266"/>
                  </a:cubicBezTo>
                  <a:cubicBezTo>
                    <a:pt x="33679" y="77357"/>
                    <a:pt x="33861" y="77418"/>
                    <a:pt x="33861" y="77418"/>
                  </a:cubicBezTo>
                  <a:cubicBezTo>
                    <a:pt x="33861" y="77418"/>
                    <a:pt x="33831" y="77570"/>
                    <a:pt x="33770" y="77570"/>
                  </a:cubicBezTo>
                  <a:cubicBezTo>
                    <a:pt x="33679" y="77570"/>
                    <a:pt x="33618" y="77539"/>
                    <a:pt x="33527" y="77539"/>
                  </a:cubicBezTo>
                  <a:cubicBezTo>
                    <a:pt x="33436" y="77539"/>
                    <a:pt x="33284" y="77631"/>
                    <a:pt x="33253" y="77691"/>
                  </a:cubicBezTo>
                  <a:cubicBezTo>
                    <a:pt x="33192" y="77722"/>
                    <a:pt x="33405" y="77874"/>
                    <a:pt x="33405" y="77874"/>
                  </a:cubicBezTo>
                  <a:cubicBezTo>
                    <a:pt x="33405" y="77874"/>
                    <a:pt x="33466" y="77813"/>
                    <a:pt x="33588" y="77752"/>
                  </a:cubicBezTo>
                  <a:cubicBezTo>
                    <a:pt x="33592" y="77751"/>
                    <a:pt x="33597" y="77750"/>
                    <a:pt x="33602" y="77750"/>
                  </a:cubicBezTo>
                  <a:cubicBezTo>
                    <a:pt x="33712" y="77750"/>
                    <a:pt x="33743" y="78087"/>
                    <a:pt x="33831" y="78087"/>
                  </a:cubicBezTo>
                  <a:cubicBezTo>
                    <a:pt x="33892" y="78117"/>
                    <a:pt x="33922" y="78451"/>
                    <a:pt x="33922" y="78482"/>
                  </a:cubicBezTo>
                  <a:cubicBezTo>
                    <a:pt x="33922" y="78451"/>
                    <a:pt x="33952" y="78451"/>
                    <a:pt x="33952" y="78451"/>
                  </a:cubicBezTo>
                  <a:cubicBezTo>
                    <a:pt x="33983" y="78391"/>
                    <a:pt x="34013" y="78360"/>
                    <a:pt x="34013" y="78330"/>
                  </a:cubicBezTo>
                  <a:cubicBezTo>
                    <a:pt x="34044" y="78330"/>
                    <a:pt x="34256" y="78360"/>
                    <a:pt x="34256" y="78360"/>
                  </a:cubicBezTo>
                  <a:lnTo>
                    <a:pt x="34256" y="78482"/>
                  </a:lnTo>
                  <a:cubicBezTo>
                    <a:pt x="34256" y="78482"/>
                    <a:pt x="34196" y="78543"/>
                    <a:pt x="34074" y="78603"/>
                  </a:cubicBezTo>
                  <a:cubicBezTo>
                    <a:pt x="33952" y="78664"/>
                    <a:pt x="34074" y="78664"/>
                    <a:pt x="34104" y="78725"/>
                  </a:cubicBezTo>
                  <a:cubicBezTo>
                    <a:pt x="34110" y="78731"/>
                    <a:pt x="34123" y="78733"/>
                    <a:pt x="34138" y="78733"/>
                  </a:cubicBezTo>
                  <a:cubicBezTo>
                    <a:pt x="34200" y="78733"/>
                    <a:pt x="34317" y="78695"/>
                    <a:pt x="34317" y="78695"/>
                  </a:cubicBezTo>
                  <a:cubicBezTo>
                    <a:pt x="34317" y="78695"/>
                    <a:pt x="34530" y="78695"/>
                    <a:pt x="34651" y="78755"/>
                  </a:cubicBezTo>
                  <a:cubicBezTo>
                    <a:pt x="34743" y="78816"/>
                    <a:pt x="35016" y="78907"/>
                    <a:pt x="35016" y="78907"/>
                  </a:cubicBezTo>
                  <a:cubicBezTo>
                    <a:pt x="35016" y="78907"/>
                    <a:pt x="35016" y="79123"/>
                    <a:pt x="34940" y="79123"/>
                  </a:cubicBezTo>
                  <a:cubicBezTo>
                    <a:pt x="34935" y="79123"/>
                    <a:pt x="34930" y="79122"/>
                    <a:pt x="34925" y="79120"/>
                  </a:cubicBezTo>
                  <a:cubicBezTo>
                    <a:pt x="34803" y="79120"/>
                    <a:pt x="34803" y="79090"/>
                    <a:pt x="34743" y="79059"/>
                  </a:cubicBezTo>
                  <a:cubicBezTo>
                    <a:pt x="34682" y="79059"/>
                    <a:pt x="34773" y="79181"/>
                    <a:pt x="34712" y="79242"/>
                  </a:cubicBezTo>
                  <a:cubicBezTo>
                    <a:pt x="34651" y="79333"/>
                    <a:pt x="34743" y="79394"/>
                    <a:pt x="34743" y="79394"/>
                  </a:cubicBezTo>
                  <a:lnTo>
                    <a:pt x="35199" y="79485"/>
                  </a:lnTo>
                  <a:lnTo>
                    <a:pt x="35655" y="79637"/>
                  </a:lnTo>
                  <a:lnTo>
                    <a:pt x="35989" y="79546"/>
                  </a:lnTo>
                  <a:lnTo>
                    <a:pt x="36232" y="79394"/>
                  </a:lnTo>
                  <a:lnTo>
                    <a:pt x="36354" y="79485"/>
                  </a:lnTo>
                  <a:cubicBezTo>
                    <a:pt x="36354" y="79485"/>
                    <a:pt x="36323" y="79667"/>
                    <a:pt x="36354" y="79698"/>
                  </a:cubicBezTo>
                  <a:cubicBezTo>
                    <a:pt x="36354" y="79758"/>
                    <a:pt x="36810" y="79850"/>
                    <a:pt x="36810" y="79850"/>
                  </a:cubicBezTo>
                  <a:lnTo>
                    <a:pt x="37235" y="79850"/>
                  </a:lnTo>
                  <a:cubicBezTo>
                    <a:pt x="37246" y="79852"/>
                    <a:pt x="37258" y="79854"/>
                    <a:pt x="37272" y="79854"/>
                  </a:cubicBezTo>
                  <a:cubicBezTo>
                    <a:pt x="37388" y="79854"/>
                    <a:pt x="37576" y="79754"/>
                    <a:pt x="37753" y="79754"/>
                  </a:cubicBezTo>
                  <a:cubicBezTo>
                    <a:pt x="37773" y="79754"/>
                    <a:pt x="37793" y="79756"/>
                    <a:pt x="37813" y="79758"/>
                  </a:cubicBezTo>
                  <a:cubicBezTo>
                    <a:pt x="38025" y="79758"/>
                    <a:pt x="38390" y="79667"/>
                    <a:pt x="38390" y="79667"/>
                  </a:cubicBezTo>
                  <a:lnTo>
                    <a:pt x="39089" y="79515"/>
                  </a:lnTo>
                  <a:cubicBezTo>
                    <a:pt x="39089" y="79515"/>
                    <a:pt x="39211" y="79454"/>
                    <a:pt x="39272" y="79394"/>
                  </a:cubicBezTo>
                  <a:cubicBezTo>
                    <a:pt x="39332" y="79333"/>
                    <a:pt x="39028" y="79363"/>
                    <a:pt x="38907" y="79302"/>
                  </a:cubicBezTo>
                  <a:cubicBezTo>
                    <a:pt x="38785" y="79272"/>
                    <a:pt x="38512" y="79181"/>
                    <a:pt x="38390" y="79150"/>
                  </a:cubicBezTo>
                  <a:cubicBezTo>
                    <a:pt x="38320" y="79150"/>
                    <a:pt x="38250" y="79240"/>
                    <a:pt x="38180" y="79240"/>
                  </a:cubicBezTo>
                  <a:cubicBezTo>
                    <a:pt x="38159" y="79240"/>
                    <a:pt x="38138" y="79232"/>
                    <a:pt x="38117" y="79211"/>
                  </a:cubicBezTo>
                  <a:cubicBezTo>
                    <a:pt x="38025" y="79120"/>
                    <a:pt x="37873" y="79029"/>
                    <a:pt x="37843" y="78938"/>
                  </a:cubicBezTo>
                  <a:cubicBezTo>
                    <a:pt x="37782" y="78877"/>
                    <a:pt x="37600" y="78634"/>
                    <a:pt x="37417" y="78543"/>
                  </a:cubicBezTo>
                  <a:cubicBezTo>
                    <a:pt x="37266" y="78421"/>
                    <a:pt x="37144" y="78269"/>
                    <a:pt x="37296" y="78087"/>
                  </a:cubicBezTo>
                  <a:cubicBezTo>
                    <a:pt x="37357" y="77995"/>
                    <a:pt x="37387" y="77965"/>
                    <a:pt x="37752" y="77904"/>
                  </a:cubicBezTo>
                  <a:cubicBezTo>
                    <a:pt x="38117" y="77843"/>
                    <a:pt x="37995" y="77813"/>
                    <a:pt x="37995" y="77570"/>
                  </a:cubicBezTo>
                  <a:cubicBezTo>
                    <a:pt x="37995" y="77357"/>
                    <a:pt x="37995" y="77357"/>
                    <a:pt x="38329" y="77175"/>
                  </a:cubicBezTo>
                  <a:cubicBezTo>
                    <a:pt x="38664" y="76962"/>
                    <a:pt x="38725" y="76992"/>
                    <a:pt x="38998" y="76415"/>
                  </a:cubicBezTo>
                  <a:cubicBezTo>
                    <a:pt x="39110" y="76178"/>
                    <a:pt x="39115" y="76105"/>
                    <a:pt x="39080" y="76105"/>
                  </a:cubicBezTo>
                  <a:cubicBezTo>
                    <a:pt x="39029" y="76105"/>
                    <a:pt x="38894" y="76257"/>
                    <a:pt x="38876" y="76293"/>
                  </a:cubicBezTo>
                  <a:cubicBezTo>
                    <a:pt x="38838" y="76313"/>
                    <a:pt x="38725" y="76382"/>
                    <a:pt x="38522" y="76382"/>
                  </a:cubicBezTo>
                  <a:cubicBezTo>
                    <a:pt x="38407" y="76382"/>
                    <a:pt x="38262" y="76359"/>
                    <a:pt x="38086" y="76293"/>
                  </a:cubicBezTo>
                  <a:cubicBezTo>
                    <a:pt x="37600" y="76111"/>
                    <a:pt x="37904" y="76020"/>
                    <a:pt x="38025" y="75777"/>
                  </a:cubicBezTo>
                  <a:cubicBezTo>
                    <a:pt x="38147" y="75564"/>
                    <a:pt x="38481" y="75473"/>
                    <a:pt x="38846" y="75412"/>
                  </a:cubicBezTo>
                  <a:cubicBezTo>
                    <a:pt x="39211" y="75351"/>
                    <a:pt x="38907" y="75260"/>
                    <a:pt x="39059" y="75108"/>
                  </a:cubicBezTo>
                  <a:cubicBezTo>
                    <a:pt x="39241" y="74956"/>
                    <a:pt x="39180" y="75047"/>
                    <a:pt x="39180" y="74834"/>
                  </a:cubicBezTo>
                  <a:cubicBezTo>
                    <a:pt x="39211" y="74591"/>
                    <a:pt x="39150" y="74561"/>
                    <a:pt x="39484" y="74378"/>
                  </a:cubicBezTo>
                  <a:cubicBezTo>
                    <a:pt x="39819" y="74196"/>
                    <a:pt x="39272" y="74166"/>
                    <a:pt x="39302" y="73983"/>
                  </a:cubicBezTo>
                  <a:cubicBezTo>
                    <a:pt x="39332" y="73831"/>
                    <a:pt x="39120" y="73983"/>
                    <a:pt x="39150" y="73649"/>
                  </a:cubicBezTo>
                  <a:cubicBezTo>
                    <a:pt x="39180" y="73284"/>
                    <a:pt x="38907" y="73618"/>
                    <a:pt x="38998" y="73193"/>
                  </a:cubicBezTo>
                  <a:cubicBezTo>
                    <a:pt x="39035" y="73074"/>
                    <a:pt x="39090" y="73035"/>
                    <a:pt x="39175" y="73035"/>
                  </a:cubicBezTo>
                  <a:cubicBezTo>
                    <a:pt x="39340" y="73035"/>
                    <a:pt x="39614" y="73183"/>
                    <a:pt x="40070" y="73183"/>
                  </a:cubicBezTo>
                  <a:cubicBezTo>
                    <a:pt x="40161" y="73183"/>
                    <a:pt x="40259" y="73177"/>
                    <a:pt x="40366" y="73163"/>
                  </a:cubicBezTo>
                  <a:cubicBezTo>
                    <a:pt x="41278" y="73071"/>
                    <a:pt x="40974" y="72828"/>
                    <a:pt x="40974" y="72828"/>
                  </a:cubicBezTo>
                  <a:cubicBezTo>
                    <a:pt x="40974" y="72828"/>
                    <a:pt x="40548" y="72555"/>
                    <a:pt x="40791" y="72311"/>
                  </a:cubicBezTo>
                  <a:cubicBezTo>
                    <a:pt x="41004" y="72099"/>
                    <a:pt x="40731" y="72038"/>
                    <a:pt x="40700" y="71704"/>
                  </a:cubicBezTo>
                  <a:cubicBezTo>
                    <a:pt x="40690" y="71592"/>
                    <a:pt x="40710" y="71555"/>
                    <a:pt x="40757" y="71555"/>
                  </a:cubicBezTo>
                  <a:cubicBezTo>
                    <a:pt x="40849" y="71555"/>
                    <a:pt x="41045" y="71704"/>
                    <a:pt x="41308" y="71704"/>
                  </a:cubicBezTo>
                  <a:cubicBezTo>
                    <a:pt x="41371" y="71708"/>
                    <a:pt x="41435" y="71711"/>
                    <a:pt x="41504" y="71711"/>
                  </a:cubicBezTo>
                  <a:cubicBezTo>
                    <a:pt x="41902" y="71711"/>
                    <a:pt x="42438" y="71605"/>
                    <a:pt x="43527" y="71035"/>
                  </a:cubicBezTo>
                  <a:cubicBezTo>
                    <a:pt x="44834" y="70366"/>
                    <a:pt x="44712" y="69789"/>
                    <a:pt x="44500" y="69758"/>
                  </a:cubicBezTo>
                  <a:cubicBezTo>
                    <a:pt x="44411" y="69758"/>
                    <a:pt x="44339" y="69766"/>
                    <a:pt x="44290" y="69766"/>
                  </a:cubicBezTo>
                  <a:cubicBezTo>
                    <a:pt x="44204" y="69766"/>
                    <a:pt x="44190" y="69742"/>
                    <a:pt x="44287" y="69606"/>
                  </a:cubicBezTo>
                  <a:cubicBezTo>
                    <a:pt x="44439" y="69393"/>
                    <a:pt x="44257" y="69302"/>
                    <a:pt x="44165" y="69181"/>
                  </a:cubicBezTo>
                  <a:cubicBezTo>
                    <a:pt x="44044" y="69059"/>
                    <a:pt x="43436" y="68877"/>
                    <a:pt x="43405" y="68816"/>
                  </a:cubicBezTo>
                  <a:cubicBezTo>
                    <a:pt x="43375" y="68725"/>
                    <a:pt x="43375" y="68603"/>
                    <a:pt x="43527" y="68603"/>
                  </a:cubicBezTo>
                  <a:cubicBezTo>
                    <a:pt x="43679" y="68603"/>
                    <a:pt x="44530" y="68786"/>
                    <a:pt x="44530" y="68786"/>
                  </a:cubicBezTo>
                  <a:cubicBezTo>
                    <a:pt x="44530" y="68786"/>
                    <a:pt x="45290" y="68786"/>
                    <a:pt x="45746" y="68755"/>
                  </a:cubicBezTo>
                  <a:cubicBezTo>
                    <a:pt x="46232" y="68694"/>
                    <a:pt x="46263" y="68634"/>
                    <a:pt x="46597" y="68238"/>
                  </a:cubicBezTo>
                  <a:cubicBezTo>
                    <a:pt x="46719" y="68086"/>
                    <a:pt x="46871" y="67904"/>
                    <a:pt x="47023" y="67691"/>
                  </a:cubicBezTo>
                  <a:cubicBezTo>
                    <a:pt x="47235" y="67387"/>
                    <a:pt x="47509" y="67023"/>
                    <a:pt x="47843" y="66688"/>
                  </a:cubicBezTo>
                  <a:cubicBezTo>
                    <a:pt x="48086" y="66415"/>
                    <a:pt x="48147" y="66354"/>
                    <a:pt x="48208" y="66324"/>
                  </a:cubicBezTo>
                  <a:cubicBezTo>
                    <a:pt x="48238" y="66263"/>
                    <a:pt x="48238" y="66172"/>
                    <a:pt x="48238" y="66111"/>
                  </a:cubicBezTo>
                  <a:cubicBezTo>
                    <a:pt x="48208" y="65989"/>
                    <a:pt x="48360" y="65837"/>
                    <a:pt x="48360" y="65837"/>
                  </a:cubicBezTo>
                  <a:lnTo>
                    <a:pt x="48573" y="65351"/>
                  </a:lnTo>
                  <a:cubicBezTo>
                    <a:pt x="48573" y="65351"/>
                    <a:pt x="48651" y="65312"/>
                    <a:pt x="48728" y="65312"/>
                  </a:cubicBezTo>
                  <a:cubicBezTo>
                    <a:pt x="48748" y="65312"/>
                    <a:pt x="48767" y="65314"/>
                    <a:pt x="48785" y="65320"/>
                  </a:cubicBezTo>
                  <a:cubicBezTo>
                    <a:pt x="48877" y="65351"/>
                    <a:pt x="48968" y="65442"/>
                    <a:pt x="48907" y="65533"/>
                  </a:cubicBezTo>
                  <a:cubicBezTo>
                    <a:pt x="48846" y="65624"/>
                    <a:pt x="48603" y="65868"/>
                    <a:pt x="48512" y="66020"/>
                  </a:cubicBezTo>
                  <a:cubicBezTo>
                    <a:pt x="48482" y="66111"/>
                    <a:pt x="48451" y="66202"/>
                    <a:pt x="48451" y="66232"/>
                  </a:cubicBezTo>
                  <a:cubicBezTo>
                    <a:pt x="48512" y="66202"/>
                    <a:pt x="48603" y="66141"/>
                    <a:pt x="48694" y="66080"/>
                  </a:cubicBezTo>
                  <a:cubicBezTo>
                    <a:pt x="49363" y="65655"/>
                    <a:pt x="49150" y="65412"/>
                    <a:pt x="49454" y="64956"/>
                  </a:cubicBezTo>
                  <a:cubicBezTo>
                    <a:pt x="49789" y="64500"/>
                    <a:pt x="49880" y="64348"/>
                    <a:pt x="50396" y="64074"/>
                  </a:cubicBezTo>
                  <a:cubicBezTo>
                    <a:pt x="50913" y="63801"/>
                    <a:pt x="50609" y="63618"/>
                    <a:pt x="50640" y="63132"/>
                  </a:cubicBezTo>
                  <a:cubicBezTo>
                    <a:pt x="50670" y="62615"/>
                    <a:pt x="50640" y="62585"/>
                    <a:pt x="50822" y="62068"/>
                  </a:cubicBezTo>
                  <a:cubicBezTo>
                    <a:pt x="51035" y="61521"/>
                    <a:pt x="51126" y="61734"/>
                    <a:pt x="51521" y="61339"/>
                  </a:cubicBezTo>
                  <a:cubicBezTo>
                    <a:pt x="51947" y="60974"/>
                    <a:pt x="52038" y="60700"/>
                    <a:pt x="52524" y="60396"/>
                  </a:cubicBezTo>
                  <a:cubicBezTo>
                    <a:pt x="53010" y="60062"/>
                    <a:pt x="52919" y="59880"/>
                    <a:pt x="53314" y="59819"/>
                  </a:cubicBezTo>
                  <a:cubicBezTo>
                    <a:pt x="53710" y="59788"/>
                    <a:pt x="53527" y="59788"/>
                    <a:pt x="53801" y="59424"/>
                  </a:cubicBezTo>
                  <a:cubicBezTo>
                    <a:pt x="54074" y="59059"/>
                    <a:pt x="54469" y="59120"/>
                    <a:pt x="55229" y="59089"/>
                  </a:cubicBezTo>
                  <a:cubicBezTo>
                    <a:pt x="55989" y="59029"/>
                    <a:pt x="55412" y="58816"/>
                    <a:pt x="55716" y="58603"/>
                  </a:cubicBezTo>
                  <a:cubicBezTo>
                    <a:pt x="56020" y="58421"/>
                    <a:pt x="56050" y="58329"/>
                    <a:pt x="56111" y="57995"/>
                  </a:cubicBezTo>
                  <a:cubicBezTo>
                    <a:pt x="56141" y="57630"/>
                    <a:pt x="56263" y="57478"/>
                    <a:pt x="56567" y="57205"/>
                  </a:cubicBezTo>
                  <a:cubicBezTo>
                    <a:pt x="56840" y="56962"/>
                    <a:pt x="56871" y="56901"/>
                    <a:pt x="56962" y="56627"/>
                  </a:cubicBezTo>
                  <a:cubicBezTo>
                    <a:pt x="57053" y="56354"/>
                    <a:pt x="57235" y="56232"/>
                    <a:pt x="57357" y="55898"/>
                  </a:cubicBezTo>
                  <a:cubicBezTo>
                    <a:pt x="57465" y="55574"/>
                    <a:pt x="57477" y="55179"/>
                    <a:pt x="57563" y="55179"/>
                  </a:cubicBezTo>
                  <a:cubicBezTo>
                    <a:pt x="57574" y="55179"/>
                    <a:pt x="57587" y="55185"/>
                    <a:pt x="57600" y="55199"/>
                  </a:cubicBezTo>
                  <a:cubicBezTo>
                    <a:pt x="57617" y="55220"/>
                    <a:pt x="57629" y="55230"/>
                    <a:pt x="57639" y="55230"/>
                  </a:cubicBezTo>
                  <a:cubicBezTo>
                    <a:pt x="57696" y="55230"/>
                    <a:pt x="57638" y="54853"/>
                    <a:pt x="57874" y="54408"/>
                  </a:cubicBezTo>
                  <a:cubicBezTo>
                    <a:pt x="58147" y="53892"/>
                    <a:pt x="58087" y="53436"/>
                    <a:pt x="58117" y="52919"/>
                  </a:cubicBezTo>
                  <a:cubicBezTo>
                    <a:pt x="58178" y="52402"/>
                    <a:pt x="58178" y="51703"/>
                    <a:pt x="58239" y="51247"/>
                  </a:cubicBezTo>
                  <a:cubicBezTo>
                    <a:pt x="58270" y="51010"/>
                    <a:pt x="58335" y="50912"/>
                    <a:pt x="58407" y="50912"/>
                  </a:cubicBezTo>
                  <a:cubicBezTo>
                    <a:pt x="58473" y="50912"/>
                    <a:pt x="58545" y="50995"/>
                    <a:pt x="58603" y="51126"/>
                  </a:cubicBezTo>
                  <a:cubicBezTo>
                    <a:pt x="58623" y="51171"/>
                    <a:pt x="58641" y="51191"/>
                    <a:pt x="58658" y="51191"/>
                  </a:cubicBezTo>
                  <a:cubicBezTo>
                    <a:pt x="58744" y="51191"/>
                    <a:pt x="58815" y="50661"/>
                    <a:pt x="59120" y="50153"/>
                  </a:cubicBezTo>
                  <a:cubicBezTo>
                    <a:pt x="59485" y="49576"/>
                    <a:pt x="59637" y="49211"/>
                    <a:pt x="59758" y="48998"/>
                  </a:cubicBezTo>
                  <a:cubicBezTo>
                    <a:pt x="59880" y="48755"/>
                    <a:pt x="60062" y="48633"/>
                    <a:pt x="60305" y="48147"/>
                  </a:cubicBezTo>
                  <a:cubicBezTo>
                    <a:pt x="60549" y="47691"/>
                    <a:pt x="60609" y="47265"/>
                    <a:pt x="60913" y="46597"/>
                  </a:cubicBezTo>
                  <a:cubicBezTo>
                    <a:pt x="61248" y="45928"/>
                    <a:pt x="60883" y="45168"/>
                    <a:pt x="60761" y="44682"/>
                  </a:cubicBezTo>
                  <a:cubicBezTo>
                    <a:pt x="60696" y="44353"/>
                    <a:pt x="60503" y="44245"/>
                    <a:pt x="60207" y="44245"/>
                  </a:cubicBezTo>
                  <a:cubicBezTo>
                    <a:pt x="60093" y="44245"/>
                    <a:pt x="59963" y="44261"/>
                    <a:pt x="59819" y="44287"/>
                  </a:cubicBezTo>
                  <a:cubicBezTo>
                    <a:pt x="59659" y="44324"/>
                    <a:pt x="59546" y="44350"/>
                    <a:pt x="59438" y="44350"/>
                  </a:cubicBezTo>
                  <a:cubicBezTo>
                    <a:pt x="59197" y="44350"/>
                    <a:pt x="58981" y="44220"/>
                    <a:pt x="58330" y="43800"/>
                  </a:cubicBezTo>
                  <a:cubicBezTo>
                    <a:pt x="57637" y="43331"/>
                    <a:pt x="57190" y="43223"/>
                    <a:pt x="56870" y="43223"/>
                  </a:cubicBezTo>
                  <a:cubicBezTo>
                    <a:pt x="56754" y="43223"/>
                    <a:pt x="56655" y="43237"/>
                    <a:pt x="56567" y="43253"/>
                  </a:cubicBezTo>
                  <a:cubicBezTo>
                    <a:pt x="56336" y="43299"/>
                    <a:pt x="55912" y="43416"/>
                    <a:pt x="55695" y="43416"/>
                  </a:cubicBezTo>
                  <a:cubicBezTo>
                    <a:pt x="55626" y="43416"/>
                    <a:pt x="55578" y="43404"/>
                    <a:pt x="55564" y="43375"/>
                  </a:cubicBezTo>
                  <a:cubicBezTo>
                    <a:pt x="55536" y="43320"/>
                    <a:pt x="55491" y="43290"/>
                    <a:pt x="55440" y="43290"/>
                  </a:cubicBezTo>
                  <a:cubicBezTo>
                    <a:pt x="55379" y="43290"/>
                    <a:pt x="55310" y="43335"/>
                    <a:pt x="55260" y="43436"/>
                  </a:cubicBezTo>
                  <a:cubicBezTo>
                    <a:pt x="55221" y="43484"/>
                    <a:pt x="55183" y="43504"/>
                    <a:pt x="55131" y="43504"/>
                  </a:cubicBezTo>
                  <a:cubicBezTo>
                    <a:pt x="55018" y="43504"/>
                    <a:pt x="54843" y="43408"/>
                    <a:pt x="54469" y="43284"/>
                  </a:cubicBezTo>
                  <a:cubicBezTo>
                    <a:pt x="54328" y="43236"/>
                    <a:pt x="54227" y="43216"/>
                    <a:pt x="54151" y="43216"/>
                  </a:cubicBezTo>
                  <a:cubicBezTo>
                    <a:pt x="53933" y="43216"/>
                    <a:pt x="53920" y="43385"/>
                    <a:pt x="53740" y="43588"/>
                  </a:cubicBezTo>
                  <a:cubicBezTo>
                    <a:pt x="53506" y="43821"/>
                    <a:pt x="53245" y="44167"/>
                    <a:pt x="53225" y="44167"/>
                  </a:cubicBezTo>
                  <a:cubicBezTo>
                    <a:pt x="53224" y="44167"/>
                    <a:pt x="53223" y="44166"/>
                    <a:pt x="53223" y="44165"/>
                  </a:cubicBezTo>
                  <a:cubicBezTo>
                    <a:pt x="53223" y="44104"/>
                    <a:pt x="53223" y="43983"/>
                    <a:pt x="53223" y="43892"/>
                  </a:cubicBezTo>
                  <a:cubicBezTo>
                    <a:pt x="53193" y="43831"/>
                    <a:pt x="53223" y="43679"/>
                    <a:pt x="53314" y="43405"/>
                  </a:cubicBezTo>
                  <a:cubicBezTo>
                    <a:pt x="53406" y="43132"/>
                    <a:pt x="53254" y="43010"/>
                    <a:pt x="53132" y="42889"/>
                  </a:cubicBezTo>
                  <a:cubicBezTo>
                    <a:pt x="53067" y="42823"/>
                    <a:pt x="52949" y="42793"/>
                    <a:pt x="52817" y="42793"/>
                  </a:cubicBezTo>
                  <a:cubicBezTo>
                    <a:pt x="52702" y="42793"/>
                    <a:pt x="52576" y="42816"/>
                    <a:pt x="52463" y="42858"/>
                  </a:cubicBezTo>
                  <a:cubicBezTo>
                    <a:pt x="52440" y="42864"/>
                    <a:pt x="52420" y="42867"/>
                    <a:pt x="52404" y="42867"/>
                  </a:cubicBezTo>
                  <a:cubicBezTo>
                    <a:pt x="52258" y="42867"/>
                    <a:pt x="52418" y="42633"/>
                    <a:pt x="52281" y="42524"/>
                  </a:cubicBezTo>
                  <a:cubicBezTo>
                    <a:pt x="52159" y="42433"/>
                    <a:pt x="51582" y="42463"/>
                    <a:pt x="50974" y="42311"/>
                  </a:cubicBezTo>
                  <a:cubicBezTo>
                    <a:pt x="50795" y="42264"/>
                    <a:pt x="50660" y="42243"/>
                    <a:pt x="50551" y="42243"/>
                  </a:cubicBezTo>
                  <a:cubicBezTo>
                    <a:pt x="50309" y="42243"/>
                    <a:pt x="50200" y="42347"/>
                    <a:pt x="50032" y="42493"/>
                  </a:cubicBezTo>
                  <a:cubicBezTo>
                    <a:pt x="49789" y="42706"/>
                    <a:pt x="49849" y="43101"/>
                    <a:pt x="49667" y="43253"/>
                  </a:cubicBezTo>
                  <a:cubicBezTo>
                    <a:pt x="49477" y="43389"/>
                    <a:pt x="49263" y="43597"/>
                    <a:pt x="49219" y="43597"/>
                  </a:cubicBezTo>
                  <a:cubicBezTo>
                    <a:pt x="49214" y="43597"/>
                    <a:pt x="49211" y="43594"/>
                    <a:pt x="49211" y="43588"/>
                  </a:cubicBezTo>
                  <a:cubicBezTo>
                    <a:pt x="49211" y="43527"/>
                    <a:pt x="48998" y="43466"/>
                    <a:pt x="49241" y="43344"/>
                  </a:cubicBezTo>
                  <a:cubicBezTo>
                    <a:pt x="49454" y="43223"/>
                    <a:pt x="49424" y="43162"/>
                    <a:pt x="49667" y="42919"/>
                  </a:cubicBezTo>
                  <a:cubicBezTo>
                    <a:pt x="49880" y="42645"/>
                    <a:pt x="49728" y="42615"/>
                    <a:pt x="49819" y="42281"/>
                  </a:cubicBezTo>
                  <a:cubicBezTo>
                    <a:pt x="49846" y="42133"/>
                    <a:pt x="49843" y="42092"/>
                    <a:pt x="49798" y="42092"/>
                  </a:cubicBezTo>
                  <a:cubicBezTo>
                    <a:pt x="49741" y="42092"/>
                    <a:pt x="49615" y="42159"/>
                    <a:pt x="49393" y="42159"/>
                  </a:cubicBezTo>
                  <a:cubicBezTo>
                    <a:pt x="49029" y="42159"/>
                    <a:pt x="48634" y="41916"/>
                    <a:pt x="48238" y="41733"/>
                  </a:cubicBezTo>
                  <a:cubicBezTo>
                    <a:pt x="48192" y="41714"/>
                    <a:pt x="48152" y="41706"/>
                    <a:pt x="48119" y="41706"/>
                  </a:cubicBezTo>
                  <a:cubicBezTo>
                    <a:pt x="47895" y="41706"/>
                    <a:pt x="47965" y="42098"/>
                    <a:pt x="47965" y="42098"/>
                  </a:cubicBezTo>
                  <a:cubicBezTo>
                    <a:pt x="47965" y="42098"/>
                    <a:pt x="47600" y="42250"/>
                    <a:pt x="47448" y="42524"/>
                  </a:cubicBezTo>
                  <a:cubicBezTo>
                    <a:pt x="47266" y="42797"/>
                    <a:pt x="47205" y="43010"/>
                    <a:pt x="47175" y="43284"/>
                  </a:cubicBezTo>
                  <a:cubicBezTo>
                    <a:pt x="47160" y="43401"/>
                    <a:pt x="47088" y="43455"/>
                    <a:pt x="47022" y="43455"/>
                  </a:cubicBezTo>
                  <a:cubicBezTo>
                    <a:pt x="46951" y="43455"/>
                    <a:pt x="46885" y="43394"/>
                    <a:pt x="46901" y="43284"/>
                  </a:cubicBezTo>
                  <a:cubicBezTo>
                    <a:pt x="46962" y="43071"/>
                    <a:pt x="47114" y="42919"/>
                    <a:pt x="47387" y="42311"/>
                  </a:cubicBezTo>
                  <a:cubicBezTo>
                    <a:pt x="47500" y="42047"/>
                    <a:pt x="47546" y="41981"/>
                    <a:pt x="47576" y="41981"/>
                  </a:cubicBezTo>
                  <a:cubicBezTo>
                    <a:pt x="47605" y="41981"/>
                    <a:pt x="47619" y="42049"/>
                    <a:pt x="47670" y="42049"/>
                  </a:cubicBezTo>
                  <a:cubicBezTo>
                    <a:pt x="47690" y="42049"/>
                    <a:pt x="47716" y="42038"/>
                    <a:pt x="47752" y="42007"/>
                  </a:cubicBezTo>
                  <a:cubicBezTo>
                    <a:pt x="47965" y="41825"/>
                    <a:pt x="47904" y="41916"/>
                    <a:pt x="47934" y="41733"/>
                  </a:cubicBezTo>
                  <a:cubicBezTo>
                    <a:pt x="47934" y="41551"/>
                    <a:pt x="48330" y="41004"/>
                    <a:pt x="48299" y="40822"/>
                  </a:cubicBezTo>
                  <a:cubicBezTo>
                    <a:pt x="48290" y="40756"/>
                    <a:pt x="48269" y="40733"/>
                    <a:pt x="48239" y="40733"/>
                  </a:cubicBezTo>
                  <a:cubicBezTo>
                    <a:pt x="48180" y="40733"/>
                    <a:pt x="48088" y="40824"/>
                    <a:pt x="47992" y="40824"/>
                  </a:cubicBezTo>
                  <a:cubicBezTo>
                    <a:pt x="47983" y="40824"/>
                    <a:pt x="47974" y="40823"/>
                    <a:pt x="47965" y="40822"/>
                  </a:cubicBezTo>
                  <a:cubicBezTo>
                    <a:pt x="47813" y="40822"/>
                    <a:pt x="47570" y="40518"/>
                    <a:pt x="47296" y="40062"/>
                  </a:cubicBezTo>
                  <a:cubicBezTo>
                    <a:pt x="47023" y="39575"/>
                    <a:pt x="46992" y="39028"/>
                    <a:pt x="46536" y="39028"/>
                  </a:cubicBezTo>
                  <a:cubicBezTo>
                    <a:pt x="46323" y="39028"/>
                    <a:pt x="45928" y="39028"/>
                    <a:pt x="45928" y="38967"/>
                  </a:cubicBezTo>
                  <a:cubicBezTo>
                    <a:pt x="45898" y="38907"/>
                    <a:pt x="46141" y="38785"/>
                    <a:pt x="45959" y="38694"/>
                  </a:cubicBezTo>
                  <a:cubicBezTo>
                    <a:pt x="45594" y="38512"/>
                    <a:pt x="45807" y="38664"/>
                    <a:pt x="45564" y="38360"/>
                  </a:cubicBezTo>
                  <a:cubicBezTo>
                    <a:pt x="45290" y="38086"/>
                    <a:pt x="45290" y="38147"/>
                    <a:pt x="45047" y="38116"/>
                  </a:cubicBezTo>
                  <a:cubicBezTo>
                    <a:pt x="44864" y="38086"/>
                    <a:pt x="44682" y="38056"/>
                    <a:pt x="44409" y="37964"/>
                  </a:cubicBezTo>
                  <a:cubicBezTo>
                    <a:pt x="44287" y="37934"/>
                    <a:pt x="44196" y="37904"/>
                    <a:pt x="44074" y="37843"/>
                  </a:cubicBezTo>
                  <a:cubicBezTo>
                    <a:pt x="43951" y="37807"/>
                    <a:pt x="43856" y="37793"/>
                    <a:pt x="43782" y="37793"/>
                  </a:cubicBezTo>
                  <a:cubicBezTo>
                    <a:pt x="43545" y="37793"/>
                    <a:pt x="43527" y="37934"/>
                    <a:pt x="43527" y="37934"/>
                  </a:cubicBezTo>
                  <a:cubicBezTo>
                    <a:pt x="43527" y="37934"/>
                    <a:pt x="43508" y="37933"/>
                    <a:pt x="43475" y="37933"/>
                  </a:cubicBezTo>
                  <a:cubicBezTo>
                    <a:pt x="43329" y="37933"/>
                    <a:pt x="42911" y="37953"/>
                    <a:pt x="42737" y="38177"/>
                  </a:cubicBezTo>
                  <a:cubicBezTo>
                    <a:pt x="42667" y="38267"/>
                    <a:pt x="42614" y="38294"/>
                    <a:pt x="42554" y="38294"/>
                  </a:cubicBezTo>
                  <a:cubicBezTo>
                    <a:pt x="42455" y="38294"/>
                    <a:pt x="42337" y="38220"/>
                    <a:pt x="42099" y="38220"/>
                  </a:cubicBezTo>
                  <a:cubicBezTo>
                    <a:pt x="42036" y="38220"/>
                    <a:pt x="41966" y="38225"/>
                    <a:pt x="41886" y="38238"/>
                  </a:cubicBezTo>
                  <a:cubicBezTo>
                    <a:pt x="41758" y="38261"/>
                    <a:pt x="41666" y="38271"/>
                    <a:pt x="41599" y="38271"/>
                  </a:cubicBezTo>
                  <a:cubicBezTo>
                    <a:pt x="41491" y="38271"/>
                    <a:pt x="41449" y="38245"/>
                    <a:pt x="41430" y="38208"/>
                  </a:cubicBezTo>
                  <a:cubicBezTo>
                    <a:pt x="41399" y="38177"/>
                    <a:pt x="41369" y="38116"/>
                    <a:pt x="41308" y="38025"/>
                  </a:cubicBezTo>
                  <a:cubicBezTo>
                    <a:pt x="41163" y="37856"/>
                    <a:pt x="40748" y="37764"/>
                    <a:pt x="40386" y="37764"/>
                  </a:cubicBezTo>
                  <a:cubicBezTo>
                    <a:pt x="40293" y="37764"/>
                    <a:pt x="40203" y="37770"/>
                    <a:pt x="40123" y="37782"/>
                  </a:cubicBezTo>
                  <a:cubicBezTo>
                    <a:pt x="40068" y="37791"/>
                    <a:pt x="40029" y="37795"/>
                    <a:pt x="40001" y="37795"/>
                  </a:cubicBezTo>
                  <a:cubicBezTo>
                    <a:pt x="39843" y="37795"/>
                    <a:pt x="40066" y="37655"/>
                    <a:pt x="40092" y="37448"/>
                  </a:cubicBezTo>
                  <a:cubicBezTo>
                    <a:pt x="40092" y="37205"/>
                    <a:pt x="40032" y="37326"/>
                    <a:pt x="39788" y="37113"/>
                  </a:cubicBezTo>
                  <a:cubicBezTo>
                    <a:pt x="39606" y="36931"/>
                    <a:pt x="39363" y="36901"/>
                    <a:pt x="39059" y="36809"/>
                  </a:cubicBezTo>
                  <a:cubicBezTo>
                    <a:pt x="38998" y="36779"/>
                    <a:pt x="38937" y="36749"/>
                    <a:pt x="38846" y="36718"/>
                  </a:cubicBezTo>
                  <a:cubicBezTo>
                    <a:pt x="38649" y="36642"/>
                    <a:pt x="38557" y="36635"/>
                    <a:pt x="38497" y="36635"/>
                  </a:cubicBezTo>
                  <a:cubicBezTo>
                    <a:pt x="38481" y="36635"/>
                    <a:pt x="38468" y="36635"/>
                    <a:pt x="38455" y="36635"/>
                  </a:cubicBezTo>
                  <a:cubicBezTo>
                    <a:pt x="38418" y="36635"/>
                    <a:pt x="38386" y="36631"/>
                    <a:pt x="38329" y="36597"/>
                  </a:cubicBezTo>
                  <a:cubicBezTo>
                    <a:pt x="38208" y="36536"/>
                    <a:pt x="38238" y="36445"/>
                    <a:pt x="38086" y="36171"/>
                  </a:cubicBezTo>
                  <a:cubicBezTo>
                    <a:pt x="38086" y="36141"/>
                    <a:pt x="38056" y="36141"/>
                    <a:pt x="38025" y="36080"/>
                  </a:cubicBezTo>
                  <a:cubicBezTo>
                    <a:pt x="37904" y="35867"/>
                    <a:pt x="37661" y="35837"/>
                    <a:pt x="37448" y="35806"/>
                  </a:cubicBezTo>
                  <a:lnTo>
                    <a:pt x="37205" y="35806"/>
                  </a:lnTo>
                  <a:cubicBezTo>
                    <a:pt x="37053" y="35776"/>
                    <a:pt x="36445" y="35715"/>
                    <a:pt x="36323" y="35654"/>
                  </a:cubicBezTo>
                  <a:cubicBezTo>
                    <a:pt x="36232" y="35594"/>
                    <a:pt x="36171" y="35350"/>
                    <a:pt x="36050" y="35138"/>
                  </a:cubicBezTo>
                  <a:cubicBezTo>
                    <a:pt x="36005" y="35075"/>
                    <a:pt x="35971" y="35052"/>
                    <a:pt x="35927" y="35052"/>
                  </a:cubicBezTo>
                  <a:cubicBezTo>
                    <a:pt x="35822" y="35052"/>
                    <a:pt x="35662" y="35186"/>
                    <a:pt x="35168" y="35229"/>
                  </a:cubicBezTo>
                  <a:cubicBezTo>
                    <a:pt x="34439" y="35290"/>
                    <a:pt x="34621" y="35290"/>
                    <a:pt x="34621" y="35472"/>
                  </a:cubicBezTo>
                  <a:cubicBezTo>
                    <a:pt x="34651" y="35654"/>
                    <a:pt x="34651" y="35654"/>
                    <a:pt x="34317" y="35898"/>
                  </a:cubicBezTo>
                  <a:cubicBezTo>
                    <a:pt x="34118" y="36042"/>
                    <a:pt x="34049" y="36079"/>
                    <a:pt x="33942" y="36079"/>
                  </a:cubicBezTo>
                  <a:cubicBezTo>
                    <a:pt x="33869" y="36079"/>
                    <a:pt x="33778" y="36062"/>
                    <a:pt x="33618" y="36050"/>
                  </a:cubicBezTo>
                  <a:cubicBezTo>
                    <a:pt x="33223" y="35989"/>
                    <a:pt x="32858" y="35685"/>
                    <a:pt x="32645" y="35563"/>
                  </a:cubicBezTo>
                  <a:cubicBezTo>
                    <a:pt x="32592" y="35533"/>
                    <a:pt x="32550" y="35519"/>
                    <a:pt x="32513" y="35519"/>
                  </a:cubicBezTo>
                  <a:cubicBezTo>
                    <a:pt x="32402" y="35519"/>
                    <a:pt x="32334" y="35639"/>
                    <a:pt x="32129" y="35776"/>
                  </a:cubicBezTo>
                  <a:cubicBezTo>
                    <a:pt x="31885" y="35989"/>
                    <a:pt x="31733" y="35989"/>
                    <a:pt x="31338" y="35989"/>
                  </a:cubicBezTo>
                  <a:cubicBezTo>
                    <a:pt x="30943" y="35989"/>
                    <a:pt x="31095" y="35867"/>
                    <a:pt x="31065" y="35502"/>
                  </a:cubicBezTo>
                  <a:cubicBezTo>
                    <a:pt x="31042" y="35229"/>
                    <a:pt x="30848" y="35195"/>
                    <a:pt x="30381" y="35195"/>
                  </a:cubicBezTo>
                  <a:cubicBezTo>
                    <a:pt x="30225" y="35195"/>
                    <a:pt x="30039" y="35198"/>
                    <a:pt x="29819" y="35198"/>
                  </a:cubicBezTo>
                  <a:cubicBezTo>
                    <a:pt x="28937" y="35229"/>
                    <a:pt x="29180" y="35563"/>
                    <a:pt x="28664" y="35715"/>
                  </a:cubicBezTo>
                  <a:cubicBezTo>
                    <a:pt x="28177" y="35867"/>
                    <a:pt x="28329" y="35746"/>
                    <a:pt x="28360" y="36019"/>
                  </a:cubicBezTo>
                  <a:cubicBezTo>
                    <a:pt x="28390" y="36293"/>
                    <a:pt x="28755" y="36749"/>
                    <a:pt x="28816" y="37053"/>
                  </a:cubicBezTo>
                  <a:cubicBezTo>
                    <a:pt x="28876" y="37357"/>
                    <a:pt x="28785" y="37357"/>
                    <a:pt x="28572" y="37448"/>
                  </a:cubicBezTo>
                  <a:cubicBezTo>
                    <a:pt x="28402" y="37533"/>
                    <a:pt x="28336" y="37633"/>
                    <a:pt x="28301" y="37633"/>
                  </a:cubicBezTo>
                  <a:cubicBezTo>
                    <a:pt x="28287" y="37633"/>
                    <a:pt x="28277" y="37615"/>
                    <a:pt x="28268" y="37569"/>
                  </a:cubicBezTo>
                  <a:cubicBezTo>
                    <a:pt x="28268" y="37387"/>
                    <a:pt x="28116" y="37357"/>
                    <a:pt x="27964" y="37144"/>
                  </a:cubicBezTo>
                  <a:cubicBezTo>
                    <a:pt x="27782" y="36931"/>
                    <a:pt x="27995" y="36931"/>
                    <a:pt x="28025" y="36749"/>
                  </a:cubicBezTo>
                  <a:cubicBezTo>
                    <a:pt x="28056" y="36597"/>
                    <a:pt x="28147" y="36627"/>
                    <a:pt x="28238" y="36445"/>
                  </a:cubicBezTo>
                  <a:cubicBezTo>
                    <a:pt x="28329" y="36262"/>
                    <a:pt x="28147" y="36110"/>
                    <a:pt x="28116" y="35958"/>
                  </a:cubicBezTo>
                  <a:cubicBezTo>
                    <a:pt x="28056" y="35806"/>
                    <a:pt x="27964" y="35806"/>
                    <a:pt x="27782" y="35563"/>
                  </a:cubicBezTo>
                  <a:cubicBezTo>
                    <a:pt x="27569" y="35290"/>
                    <a:pt x="27782" y="35411"/>
                    <a:pt x="28056" y="35259"/>
                  </a:cubicBezTo>
                  <a:cubicBezTo>
                    <a:pt x="28299" y="35138"/>
                    <a:pt x="28238" y="35107"/>
                    <a:pt x="28299" y="34803"/>
                  </a:cubicBezTo>
                  <a:cubicBezTo>
                    <a:pt x="28343" y="34656"/>
                    <a:pt x="28287" y="34594"/>
                    <a:pt x="28169" y="34594"/>
                  </a:cubicBezTo>
                  <a:cubicBezTo>
                    <a:pt x="28044" y="34594"/>
                    <a:pt x="27849" y="34663"/>
                    <a:pt x="27630" y="34773"/>
                  </a:cubicBezTo>
                  <a:cubicBezTo>
                    <a:pt x="27239" y="34940"/>
                    <a:pt x="27438" y="35236"/>
                    <a:pt x="27308" y="35236"/>
                  </a:cubicBezTo>
                  <a:cubicBezTo>
                    <a:pt x="27297" y="35236"/>
                    <a:pt x="27283" y="35234"/>
                    <a:pt x="27265" y="35229"/>
                  </a:cubicBezTo>
                  <a:cubicBezTo>
                    <a:pt x="27178" y="35191"/>
                    <a:pt x="27106" y="35159"/>
                    <a:pt x="27052" y="35159"/>
                  </a:cubicBezTo>
                  <a:cubicBezTo>
                    <a:pt x="26973" y="35159"/>
                    <a:pt x="26931" y="35226"/>
                    <a:pt x="26931" y="35442"/>
                  </a:cubicBezTo>
                  <a:cubicBezTo>
                    <a:pt x="26907" y="35725"/>
                    <a:pt x="26719" y="35788"/>
                    <a:pt x="26579" y="35788"/>
                  </a:cubicBezTo>
                  <a:cubicBezTo>
                    <a:pt x="26539" y="35788"/>
                    <a:pt x="26502" y="35783"/>
                    <a:pt x="26475" y="35776"/>
                  </a:cubicBezTo>
                  <a:cubicBezTo>
                    <a:pt x="26399" y="35757"/>
                    <a:pt x="26253" y="35715"/>
                    <a:pt x="26146" y="35715"/>
                  </a:cubicBezTo>
                  <a:cubicBezTo>
                    <a:pt x="26081" y="35715"/>
                    <a:pt x="26031" y="35730"/>
                    <a:pt x="26019" y="35776"/>
                  </a:cubicBezTo>
                  <a:cubicBezTo>
                    <a:pt x="25962" y="35861"/>
                    <a:pt x="25985" y="36052"/>
                    <a:pt x="25765" y="36052"/>
                  </a:cubicBezTo>
                  <a:cubicBezTo>
                    <a:pt x="25750" y="36052"/>
                    <a:pt x="25733" y="36052"/>
                    <a:pt x="25715" y="36050"/>
                  </a:cubicBezTo>
                  <a:cubicBezTo>
                    <a:pt x="25666" y="36037"/>
                    <a:pt x="25629" y="36031"/>
                    <a:pt x="25598" y="36031"/>
                  </a:cubicBezTo>
                  <a:cubicBezTo>
                    <a:pt x="25480" y="36031"/>
                    <a:pt x="25465" y="36123"/>
                    <a:pt x="25198" y="36293"/>
                  </a:cubicBezTo>
                  <a:cubicBezTo>
                    <a:pt x="24894" y="36505"/>
                    <a:pt x="24955" y="36992"/>
                    <a:pt x="25016" y="37478"/>
                  </a:cubicBezTo>
                  <a:cubicBezTo>
                    <a:pt x="25040" y="37659"/>
                    <a:pt x="24997" y="37692"/>
                    <a:pt x="24925" y="37692"/>
                  </a:cubicBezTo>
                  <a:cubicBezTo>
                    <a:pt x="24885" y="37692"/>
                    <a:pt x="24836" y="37681"/>
                    <a:pt x="24784" y="37681"/>
                  </a:cubicBezTo>
                  <a:cubicBezTo>
                    <a:pt x="24695" y="37681"/>
                    <a:pt x="24599" y="37711"/>
                    <a:pt x="24530" y="37873"/>
                  </a:cubicBezTo>
                  <a:cubicBezTo>
                    <a:pt x="24378" y="38329"/>
                    <a:pt x="23983" y="38025"/>
                    <a:pt x="24074" y="38542"/>
                  </a:cubicBezTo>
                  <a:cubicBezTo>
                    <a:pt x="24101" y="38786"/>
                    <a:pt x="24080" y="38861"/>
                    <a:pt x="24045" y="38861"/>
                  </a:cubicBezTo>
                  <a:cubicBezTo>
                    <a:pt x="24002" y="38861"/>
                    <a:pt x="23939" y="38744"/>
                    <a:pt x="23922" y="38694"/>
                  </a:cubicBezTo>
                  <a:cubicBezTo>
                    <a:pt x="23891" y="38664"/>
                    <a:pt x="23861" y="38633"/>
                    <a:pt x="23831" y="38572"/>
                  </a:cubicBezTo>
                  <a:cubicBezTo>
                    <a:pt x="23770" y="38512"/>
                    <a:pt x="23679" y="38451"/>
                    <a:pt x="23557" y="38329"/>
                  </a:cubicBezTo>
                  <a:cubicBezTo>
                    <a:pt x="23314" y="38147"/>
                    <a:pt x="23253" y="38268"/>
                    <a:pt x="22888" y="37904"/>
                  </a:cubicBezTo>
                  <a:cubicBezTo>
                    <a:pt x="22788" y="37803"/>
                    <a:pt x="22657" y="37765"/>
                    <a:pt x="22511" y="37765"/>
                  </a:cubicBezTo>
                  <a:cubicBezTo>
                    <a:pt x="22125" y="37765"/>
                    <a:pt x="21630" y="38028"/>
                    <a:pt x="21277" y="38116"/>
                  </a:cubicBezTo>
                  <a:cubicBezTo>
                    <a:pt x="20761" y="38268"/>
                    <a:pt x="20548" y="38481"/>
                    <a:pt x="20183" y="38664"/>
                  </a:cubicBezTo>
                  <a:cubicBezTo>
                    <a:pt x="20086" y="38709"/>
                    <a:pt x="20005" y="38728"/>
                    <a:pt x="19936" y="38728"/>
                  </a:cubicBezTo>
                  <a:cubicBezTo>
                    <a:pt x="19728" y="38728"/>
                    <a:pt x="19636" y="38550"/>
                    <a:pt x="19545" y="38390"/>
                  </a:cubicBezTo>
                  <a:cubicBezTo>
                    <a:pt x="19495" y="38320"/>
                    <a:pt x="19462" y="38293"/>
                    <a:pt x="19440" y="38293"/>
                  </a:cubicBezTo>
                  <a:cubicBezTo>
                    <a:pt x="19396" y="38293"/>
                    <a:pt x="19403" y="38409"/>
                    <a:pt x="19423" y="38512"/>
                  </a:cubicBezTo>
                  <a:cubicBezTo>
                    <a:pt x="19423" y="38578"/>
                    <a:pt x="19411" y="38600"/>
                    <a:pt x="19392" y="38600"/>
                  </a:cubicBezTo>
                  <a:cubicBezTo>
                    <a:pt x="19357" y="38600"/>
                    <a:pt x="19299" y="38531"/>
                    <a:pt x="19241" y="38512"/>
                  </a:cubicBezTo>
                  <a:cubicBezTo>
                    <a:pt x="19150" y="38512"/>
                    <a:pt x="19089" y="38451"/>
                    <a:pt x="19119" y="38268"/>
                  </a:cubicBezTo>
                  <a:cubicBezTo>
                    <a:pt x="19150" y="38116"/>
                    <a:pt x="19058" y="38116"/>
                    <a:pt x="18937" y="38116"/>
                  </a:cubicBezTo>
                  <a:cubicBezTo>
                    <a:pt x="18907" y="38116"/>
                    <a:pt x="18876" y="38116"/>
                    <a:pt x="18815" y="38086"/>
                  </a:cubicBezTo>
                  <a:cubicBezTo>
                    <a:pt x="18603" y="38056"/>
                    <a:pt x="18542" y="37934"/>
                    <a:pt x="18451" y="37782"/>
                  </a:cubicBezTo>
                  <a:cubicBezTo>
                    <a:pt x="18359" y="37660"/>
                    <a:pt x="18329" y="37600"/>
                    <a:pt x="18207" y="37387"/>
                  </a:cubicBezTo>
                  <a:cubicBezTo>
                    <a:pt x="18116" y="37144"/>
                    <a:pt x="18025" y="37053"/>
                    <a:pt x="18025" y="37053"/>
                  </a:cubicBezTo>
                  <a:cubicBezTo>
                    <a:pt x="18025" y="37053"/>
                    <a:pt x="17903" y="36870"/>
                    <a:pt x="17782" y="36657"/>
                  </a:cubicBezTo>
                  <a:cubicBezTo>
                    <a:pt x="17691" y="36475"/>
                    <a:pt x="17691" y="36475"/>
                    <a:pt x="17873" y="36353"/>
                  </a:cubicBezTo>
                  <a:cubicBezTo>
                    <a:pt x="18025" y="36201"/>
                    <a:pt x="17843" y="36293"/>
                    <a:pt x="17782" y="36019"/>
                  </a:cubicBezTo>
                  <a:cubicBezTo>
                    <a:pt x="17691" y="35746"/>
                    <a:pt x="17812" y="35837"/>
                    <a:pt x="18025" y="35654"/>
                  </a:cubicBezTo>
                  <a:cubicBezTo>
                    <a:pt x="18207" y="35472"/>
                    <a:pt x="17964" y="35290"/>
                    <a:pt x="17903" y="35046"/>
                  </a:cubicBezTo>
                  <a:cubicBezTo>
                    <a:pt x="17873" y="34803"/>
                    <a:pt x="17903" y="34894"/>
                    <a:pt x="17995" y="34651"/>
                  </a:cubicBezTo>
                  <a:cubicBezTo>
                    <a:pt x="18086" y="34378"/>
                    <a:pt x="18116" y="34347"/>
                    <a:pt x="18207" y="34104"/>
                  </a:cubicBezTo>
                  <a:cubicBezTo>
                    <a:pt x="18314" y="33891"/>
                    <a:pt x="18117" y="33795"/>
                    <a:pt x="18026" y="33795"/>
                  </a:cubicBezTo>
                  <a:cubicBezTo>
                    <a:pt x="18013" y="33795"/>
                    <a:pt x="18002" y="33797"/>
                    <a:pt x="17995" y="33800"/>
                  </a:cubicBezTo>
                  <a:cubicBezTo>
                    <a:pt x="17934" y="33800"/>
                    <a:pt x="17691" y="33891"/>
                    <a:pt x="17539" y="33952"/>
                  </a:cubicBezTo>
                  <a:cubicBezTo>
                    <a:pt x="17523" y="33955"/>
                    <a:pt x="17511" y="33956"/>
                    <a:pt x="17502" y="33956"/>
                  </a:cubicBezTo>
                  <a:cubicBezTo>
                    <a:pt x="17413" y="33956"/>
                    <a:pt x="17699" y="33820"/>
                    <a:pt x="17782" y="33709"/>
                  </a:cubicBezTo>
                  <a:cubicBezTo>
                    <a:pt x="17903" y="33557"/>
                    <a:pt x="18025" y="33618"/>
                    <a:pt x="18116" y="33496"/>
                  </a:cubicBezTo>
                  <a:cubicBezTo>
                    <a:pt x="18207" y="33375"/>
                    <a:pt x="18147" y="33344"/>
                    <a:pt x="18025" y="33344"/>
                  </a:cubicBezTo>
                  <a:cubicBezTo>
                    <a:pt x="17903" y="33344"/>
                    <a:pt x="17782" y="33284"/>
                    <a:pt x="17508" y="33132"/>
                  </a:cubicBezTo>
                  <a:cubicBezTo>
                    <a:pt x="17265" y="33010"/>
                    <a:pt x="17022" y="33132"/>
                    <a:pt x="16840" y="32980"/>
                  </a:cubicBezTo>
                  <a:cubicBezTo>
                    <a:pt x="16816" y="32960"/>
                    <a:pt x="16789" y="32952"/>
                    <a:pt x="16761" y="32952"/>
                  </a:cubicBezTo>
                  <a:cubicBezTo>
                    <a:pt x="16640" y="32952"/>
                    <a:pt x="16484" y="33098"/>
                    <a:pt x="16335" y="33098"/>
                  </a:cubicBezTo>
                  <a:cubicBezTo>
                    <a:pt x="16300" y="33098"/>
                    <a:pt x="16265" y="33090"/>
                    <a:pt x="16232" y="33071"/>
                  </a:cubicBezTo>
                  <a:cubicBezTo>
                    <a:pt x="16193" y="33051"/>
                    <a:pt x="16161" y="33043"/>
                    <a:pt x="16132" y="33043"/>
                  </a:cubicBezTo>
                  <a:cubicBezTo>
                    <a:pt x="16024" y="33043"/>
                    <a:pt x="15954" y="33157"/>
                    <a:pt x="15715" y="33253"/>
                  </a:cubicBezTo>
                  <a:cubicBezTo>
                    <a:pt x="15588" y="33324"/>
                    <a:pt x="15447" y="33349"/>
                    <a:pt x="15300" y="33349"/>
                  </a:cubicBezTo>
                  <a:cubicBezTo>
                    <a:pt x="15130" y="33349"/>
                    <a:pt x="14951" y="33316"/>
                    <a:pt x="14773" y="33284"/>
                  </a:cubicBezTo>
                  <a:cubicBezTo>
                    <a:pt x="14730" y="33276"/>
                    <a:pt x="14693" y="33272"/>
                    <a:pt x="14660" y="33272"/>
                  </a:cubicBezTo>
                  <a:cubicBezTo>
                    <a:pt x="14469" y="33272"/>
                    <a:pt x="14431" y="33386"/>
                    <a:pt x="14358" y="33386"/>
                  </a:cubicBezTo>
                  <a:cubicBezTo>
                    <a:pt x="14346" y="33386"/>
                    <a:pt x="14332" y="33382"/>
                    <a:pt x="14317" y="33375"/>
                  </a:cubicBezTo>
                  <a:cubicBezTo>
                    <a:pt x="14266" y="33337"/>
                    <a:pt x="14247" y="33320"/>
                    <a:pt x="14224" y="33320"/>
                  </a:cubicBezTo>
                  <a:cubicBezTo>
                    <a:pt x="14193" y="33320"/>
                    <a:pt x="14154" y="33352"/>
                    <a:pt x="14013" y="33405"/>
                  </a:cubicBezTo>
                  <a:cubicBezTo>
                    <a:pt x="13977" y="33415"/>
                    <a:pt x="13947" y="33420"/>
                    <a:pt x="13921" y="33420"/>
                  </a:cubicBezTo>
                  <a:cubicBezTo>
                    <a:pt x="13810" y="33420"/>
                    <a:pt x="13785" y="33340"/>
                    <a:pt x="13709" y="33340"/>
                  </a:cubicBezTo>
                  <a:cubicBezTo>
                    <a:pt x="13700" y="33340"/>
                    <a:pt x="13690" y="33341"/>
                    <a:pt x="13678" y="33344"/>
                  </a:cubicBezTo>
                  <a:cubicBezTo>
                    <a:pt x="13618" y="33344"/>
                    <a:pt x="13648" y="33314"/>
                    <a:pt x="13678" y="33284"/>
                  </a:cubicBezTo>
                  <a:cubicBezTo>
                    <a:pt x="13739" y="33192"/>
                    <a:pt x="13952" y="33040"/>
                    <a:pt x="14134" y="32828"/>
                  </a:cubicBezTo>
                  <a:cubicBezTo>
                    <a:pt x="14408" y="32524"/>
                    <a:pt x="14286" y="32280"/>
                    <a:pt x="14286" y="31946"/>
                  </a:cubicBezTo>
                  <a:cubicBezTo>
                    <a:pt x="14256" y="31642"/>
                    <a:pt x="14378" y="31642"/>
                    <a:pt x="14560" y="31551"/>
                  </a:cubicBezTo>
                  <a:cubicBezTo>
                    <a:pt x="14651" y="31490"/>
                    <a:pt x="14621" y="31490"/>
                    <a:pt x="14621" y="31399"/>
                  </a:cubicBezTo>
                  <a:cubicBezTo>
                    <a:pt x="14590" y="31308"/>
                    <a:pt x="14621" y="31156"/>
                    <a:pt x="14773" y="30821"/>
                  </a:cubicBezTo>
                  <a:cubicBezTo>
                    <a:pt x="15137" y="30122"/>
                    <a:pt x="14985" y="30426"/>
                    <a:pt x="14955" y="30214"/>
                  </a:cubicBezTo>
                  <a:cubicBezTo>
                    <a:pt x="14925" y="30001"/>
                    <a:pt x="14925" y="29849"/>
                    <a:pt x="15016" y="29697"/>
                  </a:cubicBezTo>
                  <a:cubicBezTo>
                    <a:pt x="15107" y="29514"/>
                    <a:pt x="15441" y="29119"/>
                    <a:pt x="15563" y="28876"/>
                  </a:cubicBezTo>
                  <a:cubicBezTo>
                    <a:pt x="15660" y="28682"/>
                    <a:pt x="15680" y="28545"/>
                    <a:pt x="15497" y="28545"/>
                  </a:cubicBezTo>
                  <a:cubicBezTo>
                    <a:pt x="15451" y="28545"/>
                    <a:pt x="15393" y="28554"/>
                    <a:pt x="15320" y="28572"/>
                  </a:cubicBezTo>
                  <a:cubicBezTo>
                    <a:pt x="15079" y="28616"/>
                    <a:pt x="14980" y="28722"/>
                    <a:pt x="14876" y="28722"/>
                  </a:cubicBezTo>
                  <a:cubicBezTo>
                    <a:pt x="14835" y="28722"/>
                    <a:pt x="14794" y="28706"/>
                    <a:pt x="14742" y="28663"/>
                  </a:cubicBezTo>
                  <a:cubicBezTo>
                    <a:pt x="14692" y="28620"/>
                    <a:pt x="14619" y="28602"/>
                    <a:pt x="14531" y="28602"/>
                  </a:cubicBezTo>
                  <a:cubicBezTo>
                    <a:pt x="14249" y="28602"/>
                    <a:pt x="13813" y="28783"/>
                    <a:pt x="13466" y="28876"/>
                  </a:cubicBezTo>
                  <a:cubicBezTo>
                    <a:pt x="13010" y="28998"/>
                    <a:pt x="13010" y="29180"/>
                    <a:pt x="12949" y="29666"/>
                  </a:cubicBezTo>
                  <a:cubicBezTo>
                    <a:pt x="12919" y="30122"/>
                    <a:pt x="12767" y="30609"/>
                    <a:pt x="12615" y="30852"/>
                  </a:cubicBezTo>
                  <a:cubicBezTo>
                    <a:pt x="12493" y="31095"/>
                    <a:pt x="12341" y="31186"/>
                    <a:pt x="11672" y="31338"/>
                  </a:cubicBezTo>
                  <a:cubicBezTo>
                    <a:pt x="11034" y="31460"/>
                    <a:pt x="11551" y="31429"/>
                    <a:pt x="11216" y="31551"/>
                  </a:cubicBezTo>
                  <a:cubicBezTo>
                    <a:pt x="10882" y="31642"/>
                    <a:pt x="10943" y="31642"/>
                    <a:pt x="10487" y="31946"/>
                  </a:cubicBezTo>
                  <a:cubicBezTo>
                    <a:pt x="10372" y="32028"/>
                    <a:pt x="10283" y="32062"/>
                    <a:pt x="10212" y="32062"/>
                  </a:cubicBezTo>
                  <a:cubicBezTo>
                    <a:pt x="10020" y="32062"/>
                    <a:pt x="9951" y="31820"/>
                    <a:pt x="9818" y="31642"/>
                  </a:cubicBezTo>
                  <a:cubicBezTo>
                    <a:pt x="9781" y="31590"/>
                    <a:pt x="9737" y="31573"/>
                    <a:pt x="9688" y="31573"/>
                  </a:cubicBezTo>
                  <a:cubicBezTo>
                    <a:pt x="9584" y="31573"/>
                    <a:pt x="9458" y="31651"/>
                    <a:pt x="9330" y="31651"/>
                  </a:cubicBezTo>
                  <a:cubicBezTo>
                    <a:pt x="9270" y="31651"/>
                    <a:pt x="9209" y="31633"/>
                    <a:pt x="9149" y="31581"/>
                  </a:cubicBezTo>
                  <a:cubicBezTo>
                    <a:pt x="8906" y="31369"/>
                    <a:pt x="9028" y="31125"/>
                    <a:pt x="8998" y="30852"/>
                  </a:cubicBezTo>
                  <a:cubicBezTo>
                    <a:pt x="8967" y="30578"/>
                    <a:pt x="8694" y="30609"/>
                    <a:pt x="8572" y="30153"/>
                  </a:cubicBezTo>
                  <a:cubicBezTo>
                    <a:pt x="8481" y="29727"/>
                    <a:pt x="8359" y="29606"/>
                    <a:pt x="8268" y="28967"/>
                  </a:cubicBezTo>
                  <a:cubicBezTo>
                    <a:pt x="8177" y="28299"/>
                    <a:pt x="8207" y="28542"/>
                    <a:pt x="8450" y="27782"/>
                  </a:cubicBezTo>
                  <a:cubicBezTo>
                    <a:pt x="8694" y="27022"/>
                    <a:pt x="8481" y="27144"/>
                    <a:pt x="8663" y="26870"/>
                  </a:cubicBezTo>
                  <a:cubicBezTo>
                    <a:pt x="8724" y="26748"/>
                    <a:pt x="8754" y="26657"/>
                    <a:pt x="8785" y="26536"/>
                  </a:cubicBezTo>
                  <a:cubicBezTo>
                    <a:pt x="8815" y="26323"/>
                    <a:pt x="8785" y="26141"/>
                    <a:pt x="8754" y="25958"/>
                  </a:cubicBezTo>
                  <a:cubicBezTo>
                    <a:pt x="8724" y="25654"/>
                    <a:pt x="8724" y="25776"/>
                    <a:pt x="8846" y="25563"/>
                  </a:cubicBezTo>
                  <a:cubicBezTo>
                    <a:pt x="8967" y="25350"/>
                    <a:pt x="8967" y="25320"/>
                    <a:pt x="8937" y="25077"/>
                  </a:cubicBezTo>
                  <a:cubicBezTo>
                    <a:pt x="8906" y="24864"/>
                    <a:pt x="8998" y="24803"/>
                    <a:pt x="9180" y="24560"/>
                  </a:cubicBezTo>
                  <a:cubicBezTo>
                    <a:pt x="9393" y="24347"/>
                    <a:pt x="9453" y="24378"/>
                    <a:pt x="9514" y="24195"/>
                  </a:cubicBezTo>
                  <a:cubicBezTo>
                    <a:pt x="9545" y="24104"/>
                    <a:pt x="9560" y="24089"/>
                    <a:pt x="9605" y="24089"/>
                  </a:cubicBezTo>
                  <a:cubicBezTo>
                    <a:pt x="9628" y="24089"/>
                    <a:pt x="9659" y="24093"/>
                    <a:pt x="9702" y="24093"/>
                  </a:cubicBezTo>
                  <a:cubicBezTo>
                    <a:pt x="9746" y="24093"/>
                    <a:pt x="9803" y="24089"/>
                    <a:pt x="9879" y="24074"/>
                  </a:cubicBezTo>
                  <a:cubicBezTo>
                    <a:pt x="10183" y="24043"/>
                    <a:pt x="10001" y="24043"/>
                    <a:pt x="10122" y="23891"/>
                  </a:cubicBezTo>
                  <a:cubicBezTo>
                    <a:pt x="10167" y="23846"/>
                    <a:pt x="10191" y="23835"/>
                    <a:pt x="10213" y="23835"/>
                  </a:cubicBezTo>
                  <a:cubicBezTo>
                    <a:pt x="10237" y="23835"/>
                    <a:pt x="10258" y="23849"/>
                    <a:pt x="10300" y="23849"/>
                  </a:cubicBezTo>
                  <a:cubicBezTo>
                    <a:pt x="10324" y="23849"/>
                    <a:pt x="10354" y="23844"/>
                    <a:pt x="10396" y="23830"/>
                  </a:cubicBezTo>
                  <a:cubicBezTo>
                    <a:pt x="10608" y="23770"/>
                    <a:pt x="10548" y="23739"/>
                    <a:pt x="10578" y="23587"/>
                  </a:cubicBezTo>
                  <a:cubicBezTo>
                    <a:pt x="10578" y="23466"/>
                    <a:pt x="10487" y="23405"/>
                    <a:pt x="10608" y="23192"/>
                  </a:cubicBezTo>
                  <a:cubicBezTo>
                    <a:pt x="10637" y="23149"/>
                    <a:pt x="10658" y="23135"/>
                    <a:pt x="10679" y="23135"/>
                  </a:cubicBezTo>
                  <a:cubicBezTo>
                    <a:pt x="10718" y="23135"/>
                    <a:pt x="10760" y="23183"/>
                    <a:pt x="10866" y="23183"/>
                  </a:cubicBezTo>
                  <a:cubicBezTo>
                    <a:pt x="10942" y="23183"/>
                    <a:pt x="11051" y="23158"/>
                    <a:pt x="11216" y="23071"/>
                  </a:cubicBezTo>
                  <a:cubicBezTo>
                    <a:pt x="11480" y="22939"/>
                    <a:pt x="11539" y="22892"/>
                    <a:pt x="11573" y="22892"/>
                  </a:cubicBezTo>
                  <a:cubicBezTo>
                    <a:pt x="11611" y="22892"/>
                    <a:pt x="11619" y="22947"/>
                    <a:pt x="11824" y="23010"/>
                  </a:cubicBezTo>
                  <a:cubicBezTo>
                    <a:pt x="11942" y="23049"/>
                    <a:pt x="12012" y="23066"/>
                    <a:pt x="12064" y="23066"/>
                  </a:cubicBezTo>
                  <a:cubicBezTo>
                    <a:pt x="12171" y="23066"/>
                    <a:pt x="12196" y="22991"/>
                    <a:pt x="12402" y="22888"/>
                  </a:cubicBezTo>
                  <a:cubicBezTo>
                    <a:pt x="12468" y="22855"/>
                    <a:pt x="12512" y="22842"/>
                    <a:pt x="12544" y="22842"/>
                  </a:cubicBezTo>
                  <a:cubicBezTo>
                    <a:pt x="12656" y="22842"/>
                    <a:pt x="12593" y="23010"/>
                    <a:pt x="12736" y="23010"/>
                  </a:cubicBezTo>
                  <a:cubicBezTo>
                    <a:pt x="12888" y="23010"/>
                    <a:pt x="12919" y="23010"/>
                    <a:pt x="13162" y="23071"/>
                  </a:cubicBezTo>
                  <a:cubicBezTo>
                    <a:pt x="13214" y="23084"/>
                    <a:pt x="13259" y="23090"/>
                    <a:pt x="13298" y="23090"/>
                  </a:cubicBezTo>
                  <a:cubicBezTo>
                    <a:pt x="13442" y="23090"/>
                    <a:pt x="13509" y="23008"/>
                    <a:pt x="13557" y="22888"/>
                  </a:cubicBezTo>
                  <a:cubicBezTo>
                    <a:pt x="13585" y="22842"/>
                    <a:pt x="13610" y="22824"/>
                    <a:pt x="13636" y="22824"/>
                  </a:cubicBezTo>
                  <a:cubicBezTo>
                    <a:pt x="13694" y="22824"/>
                    <a:pt x="13755" y="22916"/>
                    <a:pt x="13861" y="22979"/>
                  </a:cubicBezTo>
                  <a:cubicBezTo>
                    <a:pt x="13886" y="22994"/>
                    <a:pt x="13905" y="23001"/>
                    <a:pt x="13919" y="23001"/>
                  </a:cubicBezTo>
                  <a:cubicBezTo>
                    <a:pt x="13990" y="23001"/>
                    <a:pt x="13922" y="22823"/>
                    <a:pt x="13770" y="22645"/>
                  </a:cubicBezTo>
                  <a:cubicBezTo>
                    <a:pt x="13587" y="22432"/>
                    <a:pt x="13770" y="22463"/>
                    <a:pt x="13739" y="22220"/>
                  </a:cubicBezTo>
                  <a:cubicBezTo>
                    <a:pt x="13739" y="22156"/>
                    <a:pt x="13734" y="22133"/>
                    <a:pt x="13721" y="22133"/>
                  </a:cubicBezTo>
                  <a:cubicBezTo>
                    <a:pt x="13689" y="22133"/>
                    <a:pt x="13615" y="22259"/>
                    <a:pt x="13466" y="22280"/>
                  </a:cubicBezTo>
                  <a:cubicBezTo>
                    <a:pt x="13438" y="22284"/>
                    <a:pt x="13415" y="22286"/>
                    <a:pt x="13395" y="22286"/>
                  </a:cubicBezTo>
                  <a:cubicBezTo>
                    <a:pt x="13262" y="22286"/>
                    <a:pt x="13295" y="22200"/>
                    <a:pt x="13374" y="22068"/>
                  </a:cubicBezTo>
                  <a:cubicBezTo>
                    <a:pt x="13416" y="22015"/>
                    <a:pt x="13466" y="21999"/>
                    <a:pt x="13532" y="21999"/>
                  </a:cubicBezTo>
                  <a:cubicBezTo>
                    <a:pt x="13640" y="21999"/>
                    <a:pt x="13793" y="22041"/>
                    <a:pt x="14034" y="22041"/>
                  </a:cubicBezTo>
                  <a:cubicBezTo>
                    <a:pt x="14075" y="22041"/>
                    <a:pt x="14118" y="22040"/>
                    <a:pt x="14165" y="22037"/>
                  </a:cubicBezTo>
                  <a:cubicBezTo>
                    <a:pt x="14651" y="22007"/>
                    <a:pt x="14590" y="21885"/>
                    <a:pt x="14651" y="21794"/>
                  </a:cubicBezTo>
                  <a:cubicBezTo>
                    <a:pt x="14668" y="21760"/>
                    <a:pt x="14678" y="21745"/>
                    <a:pt x="14684" y="21745"/>
                  </a:cubicBezTo>
                  <a:cubicBezTo>
                    <a:pt x="14700" y="21745"/>
                    <a:pt x="14690" y="21845"/>
                    <a:pt x="14712" y="21976"/>
                  </a:cubicBezTo>
                  <a:cubicBezTo>
                    <a:pt x="14729" y="22027"/>
                    <a:pt x="14746" y="22047"/>
                    <a:pt x="14770" y="22047"/>
                  </a:cubicBezTo>
                  <a:cubicBezTo>
                    <a:pt x="14832" y="22047"/>
                    <a:pt x="14944" y="21912"/>
                    <a:pt x="15229" y="21824"/>
                  </a:cubicBezTo>
                  <a:cubicBezTo>
                    <a:pt x="15492" y="21749"/>
                    <a:pt x="15499" y="21697"/>
                    <a:pt x="15610" y="21697"/>
                  </a:cubicBezTo>
                  <a:cubicBezTo>
                    <a:pt x="15679" y="21697"/>
                    <a:pt x="15787" y="21717"/>
                    <a:pt x="16019" y="21764"/>
                  </a:cubicBezTo>
                  <a:cubicBezTo>
                    <a:pt x="16657" y="21916"/>
                    <a:pt x="16049" y="22128"/>
                    <a:pt x="16627" y="22189"/>
                  </a:cubicBezTo>
                  <a:cubicBezTo>
                    <a:pt x="16675" y="22194"/>
                    <a:pt x="16718" y="22197"/>
                    <a:pt x="16756" y="22197"/>
                  </a:cubicBezTo>
                  <a:cubicBezTo>
                    <a:pt x="17182" y="22197"/>
                    <a:pt x="17080" y="21913"/>
                    <a:pt x="17387" y="21885"/>
                  </a:cubicBezTo>
                  <a:cubicBezTo>
                    <a:pt x="17460" y="21873"/>
                    <a:pt x="17518" y="21867"/>
                    <a:pt x="17566" y="21867"/>
                  </a:cubicBezTo>
                  <a:cubicBezTo>
                    <a:pt x="17759" y="21867"/>
                    <a:pt x="17788" y="21964"/>
                    <a:pt x="17934" y="22159"/>
                  </a:cubicBezTo>
                  <a:cubicBezTo>
                    <a:pt x="18147" y="22402"/>
                    <a:pt x="18390" y="22220"/>
                    <a:pt x="18481" y="22523"/>
                  </a:cubicBezTo>
                  <a:cubicBezTo>
                    <a:pt x="18603" y="22858"/>
                    <a:pt x="18359" y="22919"/>
                    <a:pt x="18390" y="23223"/>
                  </a:cubicBezTo>
                  <a:cubicBezTo>
                    <a:pt x="18390" y="23516"/>
                    <a:pt x="18503" y="23923"/>
                    <a:pt x="18675" y="23923"/>
                  </a:cubicBezTo>
                  <a:cubicBezTo>
                    <a:pt x="18681" y="23923"/>
                    <a:pt x="18688" y="23923"/>
                    <a:pt x="18694" y="23922"/>
                  </a:cubicBezTo>
                  <a:cubicBezTo>
                    <a:pt x="18704" y="23920"/>
                    <a:pt x="18713" y="23919"/>
                    <a:pt x="18721" y="23919"/>
                  </a:cubicBezTo>
                  <a:cubicBezTo>
                    <a:pt x="18835" y="23919"/>
                    <a:pt x="18761" y="24110"/>
                    <a:pt x="18846" y="24195"/>
                  </a:cubicBezTo>
                  <a:cubicBezTo>
                    <a:pt x="18967" y="24317"/>
                    <a:pt x="19393" y="24894"/>
                    <a:pt x="19514" y="24925"/>
                  </a:cubicBezTo>
                  <a:cubicBezTo>
                    <a:pt x="19561" y="24925"/>
                    <a:pt x="19620" y="24942"/>
                    <a:pt x="19691" y="24942"/>
                  </a:cubicBezTo>
                  <a:cubicBezTo>
                    <a:pt x="19807" y="24942"/>
                    <a:pt x="19953" y="24896"/>
                    <a:pt x="20122" y="24651"/>
                  </a:cubicBezTo>
                  <a:cubicBezTo>
                    <a:pt x="20396" y="24256"/>
                    <a:pt x="20335" y="23587"/>
                    <a:pt x="20092" y="23344"/>
                  </a:cubicBezTo>
                  <a:cubicBezTo>
                    <a:pt x="19818" y="23101"/>
                    <a:pt x="19970" y="23010"/>
                    <a:pt x="20001" y="22736"/>
                  </a:cubicBezTo>
                  <a:cubicBezTo>
                    <a:pt x="20031" y="22493"/>
                    <a:pt x="19910" y="22523"/>
                    <a:pt x="19727" y="22189"/>
                  </a:cubicBezTo>
                  <a:cubicBezTo>
                    <a:pt x="19545" y="21885"/>
                    <a:pt x="19484" y="21703"/>
                    <a:pt x="19393" y="21429"/>
                  </a:cubicBezTo>
                  <a:cubicBezTo>
                    <a:pt x="19302" y="21186"/>
                    <a:pt x="19180" y="21216"/>
                    <a:pt x="19332" y="20913"/>
                  </a:cubicBezTo>
                  <a:cubicBezTo>
                    <a:pt x="19454" y="20639"/>
                    <a:pt x="19545" y="20244"/>
                    <a:pt x="19758" y="20031"/>
                  </a:cubicBezTo>
                  <a:cubicBezTo>
                    <a:pt x="19940" y="19818"/>
                    <a:pt x="19970" y="19818"/>
                    <a:pt x="20487" y="19393"/>
                  </a:cubicBezTo>
                  <a:cubicBezTo>
                    <a:pt x="20973" y="18967"/>
                    <a:pt x="21004" y="18876"/>
                    <a:pt x="21277" y="18633"/>
                  </a:cubicBezTo>
                  <a:cubicBezTo>
                    <a:pt x="21521" y="18359"/>
                    <a:pt x="21916" y="18390"/>
                    <a:pt x="21976" y="18207"/>
                  </a:cubicBezTo>
                  <a:cubicBezTo>
                    <a:pt x="22037" y="18055"/>
                    <a:pt x="22128" y="18086"/>
                    <a:pt x="22524" y="17873"/>
                  </a:cubicBezTo>
                  <a:cubicBezTo>
                    <a:pt x="22919" y="17660"/>
                    <a:pt x="22767" y="17721"/>
                    <a:pt x="23101" y="17508"/>
                  </a:cubicBezTo>
                  <a:cubicBezTo>
                    <a:pt x="23405" y="17295"/>
                    <a:pt x="23587" y="16991"/>
                    <a:pt x="23223" y="16840"/>
                  </a:cubicBezTo>
                  <a:cubicBezTo>
                    <a:pt x="22888" y="16657"/>
                    <a:pt x="23223" y="16718"/>
                    <a:pt x="23709" y="16566"/>
                  </a:cubicBezTo>
                  <a:cubicBezTo>
                    <a:pt x="24195" y="16414"/>
                    <a:pt x="23618" y="16414"/>
                    <a:pt x="23435" y="16292"/>
                  </a:cubicBezTo>
                  <a:cubicBezTo>
                    <a:pt x="23283" y="16201"/>
                    <a:pt x="23283" y="16049"/>
                    <a:pt x="23283" y="15836"/>
                  </a:cubicBezTo>
                  <a:cubicBezTo>
                    <a:pt x="23314" y="15624"/>
                    <a:pt x="23375" y="15593"/>
                    <a:pt x="23314" y="15289"/>
                  </a:cubicBezTo>
                  <a:cubicBezTo>
                    <a:pt x="23223" y="15016"/>
                    <a:pt x="23314" y="14894"/>
                    <a:pt x="23527" y="14651"/>
                  </a:cubicBezTo>
                  <a:cubicBezTo>
                    <a:pt x="23580" y="14583"/>
                    <a:pt x="23608" y="14554"/>
                    <a:pt x="23621" y="14554"/>
                  </a:cubicBezTo>
                  <a:cubicBezTo>
                    <a:pt x="23658" y="14554"/>
                    <a:pt x="23549" y="14811"/>
                    <a:pt x="23527" y="15016"/>
                  </a:cubicBezTo>
                  <a:cubicBezTo>
                    <a:pt x="23527" y="15289"/>
                    <a:pt x="23557" y="15198"/>
                    <a:pt x="23770" y="15289"/>
                  </a:cubicBezTo>
                  <a:cubicBezTo>
                    <a:pt x="23858" y="15327"/>
                    <a:pt x="23904" y="15349"/>
                    <a:pt x="23931" y="15349"/>
                  </a:cubicBezTo>
                  <a:cubicBezTo>
                    <a:pt x="23968" y="15349"/>
                    <a:pt x="23965" y="15305"/>
                    <a:pt x="23983" y="15198"/>
                  </a:cubicBezTo>
                  <a:cubicBezTo>
                    <a:pt x="24013" y="15016"/>
                    <a:pt x="23983" y="14864"/>
                    <a:pt x="24013" y="14681"/>
                  </a:cubicBezTo>
                  <a:cubicBezTo>
                    <a:pt x="24034" y="14609"/>
                    <a:pt x="24047" y="14582"/>
                    <a:pt x="24066" y="14582"/>
                  </a:cubicBezTo>
                  <a:cubicBezTo>
                    <a:pt x="24102" y="14582"/>
                    <a:pt x="24157" y="14682"/>
                    <a:pt x="24317" y="14742"/>
                  </a:cubicBezTo>
                  <a:cubicBezTo>
                    <a:pt x="24370" y="14769"/>
                    <a:pt x="24404" y="14781"/>
                    <a:pt x="24427" y="14781"/>
                  </a:cubicBezTo>
                  <a:cubicBezTo>
                    <a:pt x="24511" y="14781"/>
                    <a:pt x="24454" y="14622"/>
                    <a:pt x="24621" y="14408"/>
                  </a:cubicBezTo>
                  <a:cubicBezTo>
                    <a:pt x="24834" y="14165"/>
                    <a:pt x="24773" y="14225"/>
                    <a:pt x="24834" y="13952"/>
                  </a:cubicBezTo>
                  <a:cubicBezTo>
                    <a:pt x="24834" y="13952"/>
                    <a:pt x="24530" y="13830"/>
                    <a:pt x="24894" y="13739"/>
                  </a:cubicBezTo>
                  <a:cubicBezTo>
                    <a:pt x="25259" y="13618"/>
                    <a:pt x="24955" y="13587"/>
                    <a:pt x="25107" y="13405"/>
                  </a:cubicBezTo>
                  <a:cubicBezTo>
                    <a:pt x="25187" y="13338"/>
                    <a:pt x="25214" y="13324"/>
                    <a:pt x="25263" y="13324"/>
                  </a:cubicBezTo>
                  <a:cubicBezTo>
                    <a:pt x="25299" y="13324"/>
                    <a:pt x="25348" y="13332"/>
                    <a:pt x="25439" y="13332"/>
                  </a:cubicBezTo>
                  <a:cubicBezTo>
                    <a:pt x="25505" y="13332"/>
                    <a:pt x="25593" y="13328"/>
                    <a:pt x="25715" y="13314"/>
                  </a:cubicBezTo>
                  <a:cubicBezTo>
                    <a:pt x="26232" y="13253"/>
                    <a:pt x="26232" y="13253"/>
                    <a:pt x="26323" y="13010"/>
                  </a:cubicBezTo>
                  <a:cubicBezTo>
                    <a:pt x="26361" y="12933"/>
                    <a:pt x="26385" y="12905"/>
                    <a:pt x="26407" y="12905"/>
                  </a:cubicBezTo>
                  <a:cubicBezTo>
                    <a:pt x="26456" y="12905"/>
                    <a:pt x="26500" y="13038"/>
                    <a:pt x="26688" y="13101"/>
                  </a:cubicBezTo>
                  <a:cubicBezTo>
                    <a:pt x="26717" y="13110"/>
                    <a:pt x="26744" y="13114"/>
                    <a:pt x="26770" y="13114"/>
                  </a:cubicBezTo>
                  <a:cubicBezTo>
                    <a:pt x="27008" y="13114"/>
                    <a:pt x="27074" y="12761"/>
                    <a:pt x="26992" y="12706"/>
                  </a:cubicBezTo>
                  <a:cubicBezTo>
                    <a:pt x="26931" y="12645"/>
                    <a:pt x="26718" y="12645"/>
                    <a:pt x="26718" y="12402"/>
                  </a:cubicBezTo>
                  <a:cubicBezTo>
                    <a:pt x="26688" y="12128"/>
                    <a:pt x="26657" y="12098"/>
                    <a:pt x="27144" y="11672"/>
                  </a:cubicBezTo>
                  <a:cubicBezTo>
                    <a:pt x="27412" y="11438"/>
                    <a:pt x="27486" y="11425"/>
                    <a:pt x="27539" y="11425"/>
                  </a:cubicBezTo>
                  <a:cubicBezTo>
                    <a:pt x="27546" y="11425"/>
                    <a:pt x="27552" y="11425"/>
                    <a:pt x="27558" y="11425"/>
                  </a:cubicBezTo>
                  <a:cubicBezTo>
                    <a:pt x="27593" y="11425"/>
                    <a:pt x="27629" y="11419"/>
                    <a:pt x="27721" y="11338"/>
                  </a:cubicBezTo>
                  <a:cubicBezTo>
                    <a:pt x="27887" y="11172"/>
                    <a:pt x="27887" y="11154"/>
                    <a:pt x="27993" y="11154"/>
                  </a:cubicBezTo>
                  <a:cubicBezTo>
                    <a:pt x="28023" y="11154"/>
                    <a:pt x="28062" y="11156"/>
                    <a:pt x="28116" y="11156"/>
                  </a:cubicBezTo>
                  <a:cubicBezTo>
                    <a:pt x="28360" y="11156"/>
                    <a:pt x="28390" y="11064"/>
                    <a:pt x="28542" y="11034"/>
                  </a:cubicBezTo>
                  <a:cubicBezTo>
                    <a:pt x="28724" y="11004"/>
                    <a:pt x="28724" y="10882"/>
                    <a:pt x="29028" y="10821"/>
                  </a:cubicBezTo>
                  <a:cubicBezTo>
                    <a:pt x="29363" y="10760"/>
                    <a:pt x="29211" y="10730"/>
                    <a:pt x="29180" y="10517"/>
                  </a:cubicBezTo>
                  <a:cubicBezTo>
                    <a:pt x="29150" y="10335"/>
                    <a:pt x="29211" y="10426"/>
                    <a:pt x="29606" y="10365"/>
                  </a:cubicBezTo>
                  <a:cubicBezTo>
                    <a:pt x="29971" y="10304"/>
                    <a:pt x="30214" y="10122"/>
                    <a:pt x="30548" y="9970"/>
                  </a:cubicBezTo>
                  <a:cubicBezTo>
                    <a:pt x="30626" y="9937"/>
                    <a:pt x="30673" y="9924"/>
                    <a:pt x="30697" y="9924"/>
                  </a:cubicBezTo>
                  <a:cubicBezTo>
                    <a:pt x="30785" y="9924"/>
                    <a:pt x="30578" y="10098"/>
                    <a:pt x="30578" y="10122"/>
                  </a:cubicBezTo>
                  <a:cubicBezTo>
                    <a:pt x="30585" y="10128"/>
                    <a:pt x="30594" y="10131"/>
                    <a:pt x="30609" y="10131"/>
                  </a:cubicBezTo>
                  <a:cubicBezTo>
                    <a:pt x="30667" y="10131"/>
                    <a:pt x="30803" y="10092"/>
                    <a:pt x="31095" y="10092"/>
                  </a:cubicBezTo>
                  <a:cubicBezTo>
                    <a:pt x="31460" y="10092"/>
                    <a:pt x="31126" y="10183"/>
                    <a:pt x="31095" y="10274"/>
                  </a:cubicBezTo>
                  <a:cubicBezTo>
                    <a:pt x="31073" y="10319"/>
                    <a:pt x="31002" y="10347"/>
                    <a:pt x="30894" y="10347"/>
                  </a:cubicBezTo>
                  <a:cubicBezTo>
                    <a:pt x="30854" y="10347"/>
                    <a:pt x="30810" y="10343"/>
                    <a:pt x="30761" y="10335"/>
                  </a:cubicBezTo>
                  <a:cubicBezTo>
                    <a:pt x="30674" y="10335"/>
                    <a:pt x="30637" y="10315"/>
                    <a:pt x="30592" y="10315"/>
                  </a:cubicBezTo>
                  <a:cubicBezTo>
                    <a:pt x="30559" y="10315"/>
                    <a:pt x="30522" y="10326"/>
                    <a:pt x="30457" y="10365"/>
                  </a:cubicBezTo>
                  <a:cubicBezTo>
                    <a:pt x="30335" y="10426"/>
                    <a:pt x="29940" y="10639"/>
                    <a:pt x="29940" y="10639"/>
                  </a:cubicBezTo>
                  <a:cubicBezTo>
                    <a:pt x="29940" y="10639"/>
                    <a:pt x="29910" y="10730"/>
                    <a:pt x="29819" y="10912"/>
                  </a:cubicBezTo>
                  <a:cubicBezTo>
                    <a:pt x="29727" y="11125"/>
                    <a:pt x="29727" y="11125"/>
                    <a:pt x="29727" y="11247"/>
                  </a:cubicBezTo>
                  <a:cubicBezTo>
                    <a:pt x="29727" y="11368"/>
                    <a:pt x="29910" y="11490"/>
                    <a:pt x="30001" y="11490"/>
                  </a:cubicBezTo>
                  <a:cubicBezTo>
                    <a:pt x="30123" y="11459"/>
                    <a:pt x="30366" y="11338"/>
                    <a:pt x="30518" y="11247"/>
                  </a:cubicBezTo>
                  <a:cubicBezTo>
                    <a:pt x="30700" y="11186"/>
                    <a:pt x="30791" y="11004"/>
                    <a:pt x="30913" y="10912"/>
                  </a:cubicBezTo>
                  <a:cubicBezTo>
                    <a:pt x="31034" y="10821"/>
                    <a:pt x="30913" y="10821"/>
                    <a:pt x="30974" y="10669"/>
                  </a:cubicBezTo>
                  <a:cubicBezTo>
                    <a:pt x="30989" y="10639"/>
                    <a:pt x="31008" y="10627"/>
                    <a:pt x="31028" y="10627"/>
                  </a:cubicBezTo>
                  <a:cubicBezTo>
                    <a:pt x="31088" y="10627"/>
                    <a:pt x="31156" y="10730"/>
                    <a:pt x="31156" y="10730"/>
                  </a:cubicBezTo>
                  <a:cubicBezTo>
                    <a:pt x="31156" y="10730"/>
                    <a:pt x="31247" y="10730"/>
                    <a:pt x="31399" y="10608"/>
                  </a:cubicBezTo>
                  <a:cubicBezTo>
                    <a:pt x="31460" y="10548"/>
                    <a:pt x="31475" y="10540"/>
                    <a:pt x="31502" y="10540"/>
                  </a:cubicBezTo>
                  <a:cubicBezTo>
                    <a:pt x="31511" y="10540"/>
                    <a:pt x="31521" y="10541"/>
                    <a:pt x="31534" y="10541"/>
                  </a:cubicBezTo>
                  <a:cubicBezTo>
                    <a:pt x="31561" y="10541"/>
                    <a:pt x="31602" y="10537"/>
                    <a:pt x="31673" y="10517"/>
                  </a:cubicBezTo>
                  <a:cubicBezTo>
                    <a:pt x="31885" y="10487"/>
                    <a:pt x="31946" y="10487"/>
                    <a:pt x="32037" y="10365"/>
                  </a:cubicBezTo>
                  <a:cubicBezTo>
                    <a:pt x="32159" y="10213"/>
                    <a:pt x="32129" y="10274"/>
                    <a:pt x="32524" y="10183"/>
                  </a:cubicBezTo>
                  <a:cubicBezTo>
                    <a:pt x="32919" y="10061"/>
                    <a:pt x="32676" y="10001"/>
                    <a:pt x="32554" y="9879"/>
                  </a:cubicBezTo>
                  <a:cubicBezTo>
                    <a:pt x="32508" y="9821"/>
                    <a:pt x="32484" y="9807"/>
                    <a:pt x="32461" y="9807"/>
                  </a:cubicBezTo>
                  <a:cubicBezTo>
                    <a:pt x="32441" y="9807"/>
                    <a:pt x="32422" y="9819"/>
                    <a:pt x="32389" y="9819"/>
                  </a:cubicBezTo>
                  <a:cubicBezTo>
                    <a:pt x="32363" y="9819"/>
                    <a:pt x="32330" y="9812"/>
                    <a:pt x="32281" y="9788"/>
                  </a:cubicBezTo>
                  <a:cubicBezTo>
                    <a:pt x="32235" y="9751"/>
                    <a:pt x="32217" y="9728"/>
                    <a:pt x="32210" y="9718"/>
                  </a:cubicBezTo>
                  <a:lnTo>
                    <a:pt x="32210" y="9718"/>
                  </a:lnTo>
                  <a:cubicBezTo>
                    <a:pt x="32213" y="9732"/>
                    <a:pt x="32210" y="9767"/>
                    <a:pt x="32159" y="9818"/>
                  </a:cubicBezTo>
                  <a:cubicBezTo>
                    <a:pt x="32116" y="9851"/>
                    <a:pt x="32084" y="9860"/>
                    <a:pt x="32044" y="9860"/>
                  </a:cubicBezTo>
                  <a:cubicBezTo>
                    <a:pt x="31988" y="9860"/>
                    <a:pt x="31915" y="9842"/>
                    <a:pt x="31771" y="9842"/>
                  </a:cubicBezTo>
                  <a:cubicBezTo>
                    <a:pt x="31726" y="9842"/>
                    <a:pt x="31673" y="9844"/>
                    <a:pt x="31612" y="9849"/>
                  </a:cubicBezTo>
                  <a:cubicBezTo>
                    <a:pt x="31514" y="9865"/>
                    <a:pt x="31427" y="9872"/>
                    <a:pt x="31352" y="9872"/>
                  </a:cubicBezTo>
                  <a:cubicBezTo>
                    <a:pt x="31146" y="9872"/>
                    <a:pt x="31026" y="9816"/>
                    <a:pt x="31004" y="9727"/>
                  </a:cubicBezTo>
                  <a:cubicBezTo>
                    <a:pt x="30974" y="9636"/>
                    <a:pt x="31034" y="9605"/>
                    <a:pt x="30639" y="9575"/>
                  </a:cubicBezTo>
                  <a:cubicBezTo>
                    <a:pt x="30275" y="9575"/>
                    <a:pt x="30457" y="9484"/>
                    <a:pt x="30426" y="9241"/>
                  </a:cubicBezTo>
                  <a:cubicBezTo>
                    <a:pt x="30415" y="9136"/>
                    <a:pt x="30412" y="9103"/>
                    <a:pt x="30401" y="9103"/>
                  </a:cubicBezTo>
                  <a:cubicBezTo>
                    <a:pt x="30384" y="9103"/>
                    <a:pt x="30345" y="9191"/>
                    <a:pt x="30214" y="9210"/>
                  </a:cubicBezTo>
                  <a:cubicBezTo>
                    <a:pt x="30175" y="9215"/>
                    <a:pt x="30147" y="9218"/>
                    <a:pt x="30128" y="9218"/>
                  </a:cubicBezTo>
                  <a:cubicBezTo>
                    <a:pt x="30026" y="9218"/>
                    <a:pt x="30167" y="9146"/>
                    <a:pt x="30244" y="8967"/>
                  </a:cubicBezTo>
                  <a:cubicBezTo>
                    <a:pt x="30335" y="8724"/>
                    <a:pt x="30366" y="8785"/>
                    <a:pt x="30396" y="8663"/>
                  </a:cubicBezTo>
                  <a:cubicBezTo>
                    <a:pt x="30413" y="8637"/>
                    <a:pt x="30404" y="8626"/>
                    <a:pt x="30378" y="8626"/>
                  </a:cubicBezTo>
                  <a:cubicBezTo>
                    <a:pt x="30312" y="8626"/>
                    <a:pt x="30140" y="8698"/>
                    <a:pt x="30031" y="8785"/>
                  </a:cubicBezTo>
                  <a:cubicBezTo>
                    <a:pt x="29960" y="8842"/>
                    <a:pt x="29895" y="8872"/>
                    <a:pt x="29836" y="8872"/>
                  </a:cubicBezTo>
                  <a:cubicBezTo>
                    <a:pt x="29771" y="8872"/>
                    <a:pt x="29715" y="8835"/>
                    <a:pt x="29667" y="8754"/>
                  </a:cubicBezTo>
                  <a:cubicBezTo>
                    <a:pt x="29621" y="8693"/>
                    <a:pt x="29591" y="8678"/>
                    <a:pt x="29541" y="8678"/>
                  </a:cubicBezTo>
                  <a:cubicBezTo>
                    <a:pt x="29492" y="8678"/>
                    <a:pt x="29423" y="8693"/>
                    <a:pt x="29302" y="8693"/>
                  </a:cubicBezTo>
                  <a:cubicBezTo>
                    <a:pt x="29089" y="8693"/>
                    <a:pt x="29241" y="8663"/>
                    <a:pt x="29302" y="8633"/>
                  </a:cubicBezTo>
                  <a:cubicBezTo>
                    <a:pt x="29363" y="8602"/>
                    <a:pt x="29393" y="8572"/>
                    <a:pt x="29575" y="8572"/>
                  </a:cubicBezTo>
                  <a:cubicBezTo>
                    <a:pt x="29606" y="8566"/>
                    <a:pt x="29635" y="8563"/>
                    <a:pt x="29662" y="8563"/>
                  </a:cubicBezTo>
                  <a:cubicBezTo>
                    <a:pt x="29771" y="8563"/>
                    <a:pt x="29849" y="8602"/>
                    <a:pt x="29849" y="8602"/>
                  </a:cubicBezTo>
                  <a:lnTo>
                    <a:pt x="30183" y="8481"/>
                  </a:lnTo>
                  <a:cubicBezTo>
                    <a:pt x="30183" y="8481"/>
                    <a:pt x="30366" y="8450"/>
                    <a:pt x="30670" y="8329"/>
                  </a:cubicBezTo>
                  <a:cubicBezTo>
                    <a:pt x="30943" y="8207"/>
                    <a:pt x="30913" y="8177"/>
                    <a:pt x="30700" y="8086"/>
                  </a:cubicBezTo>
                  <a:cubicBezTo>
                    <a:pt x="30528" y="8036"/>
                    <a:pt x="30455" y="7947"/>
                    <a:pt x="30192" y="7947"/>
                  </a:cubicBezTo>
                  <a:cubicBezTo>
                    <a:pt x="30130" y="7947"/>
                    <a:pt x="30058" y="7952"/>
                    <a:pt x="29971" y="7964"/>
                  </a:cubicBezTo>
                  <a:cubicBezTo>
                    <a:pt x="29545" y="8025"/>
                    <a:pt x="28755" y="8329"/>
                    <a:pt x="28755" y="8329"/>
                  </a:cubicBezTo>
                  <a:cubicBezTo>
                    <a:pt x="28755" y="8329"/>
                    <a:pt x="28329" y="8511"/>
                    <a:pt x="28086" y="8633"/>
                  </a:cubicBezTo>
                  <a:cubicBezTo>
                    <a:pt x="27873" y="8724"/>
                    <a:pt x="27721" y="8876"/>
                    <a:pt x="27508" y="9058"/>
                  </a:cubicBezTo>
                  <a:cubicBezTo>
                    <a:pt x="27440" y="9126"/>
                    <a:pt x="27385" y="9154"/>
                    <a:pt x="27344" y="9154"/>
                  </a:cubicBezTo>
                  <a:cubicBezTo>
                    <a:pt x="27259" y="9154"/>
                    <a:pt x="27244" y="9030"/>
                    <a:pt x="27326" y="8906"/>
                  </a:cubicBezTo>
                  <a:cubicBezTo>
                    <a:pt x="27448" y="8724"/>
                    <a:pt x="27660" y="8602"/>
                    <a:pt x="27934" y="8298"/>
                  </a:cubicBezTo>
                  <a:cubicBezTo>
                    <a:pt x="28039" y="8181"/>
                    <a:pt x="28108" y="8145"/>
                    <a:pt x="28173" y="8145"/>
                  </a:cubicBezTo>
                  <a:cubicBezTo>
                    <a:pt x="28276" y="8145"/>
                    <a:pt x="28367" y="8238"/>
                    <a:pt x="28572" y="8238"/>
                  </a:cubicBezTo>
                  <a:cubicBezTo>
                    <a:pt x="28907" y="8207"/>
                    <a:pt x="28846" y="8116"/>
                    <a:pt x="29028" y="7751"/>
                  </a:cubicBezTo>
                  <a:cubicBezTo>
                    <a:pt x="29135" y="7569"/>
                    <a:pt x="29188" y="7538"/>
                    <a:pt x="29249" y="7538"/>
                  </a:cubicBezTo>
                  <a:cubicBezTo>
                    <a:pt x="29279" y="7538"/>
                    <a:pt x="29311" y="7546"/>
                    <a:pt x="29353" y="7546"/>
                  </a:cubicBezTo>
                  <a:cubicBezTo>
                    <a:pt x="29395" y="7546"/>
                    <a:pt x="29446" y="7538"/>
                    <a:pt x="29515" y="7508"/>
                  </a:cubicBezTo>
                  <a:cubicBezTo>
                    <a:pt x="29788" y="7386"/>
                    <a:pt x="30366" y="7386"/>
                    <a:pt x="30366" y="7386"/>
                  </a:cubicBezTo>
                  <a:cubicBezTo>
                    <a:pt x="30366" y="7386"/>
                    <a:pt x="31065" y="7356"/>
                    <a:pt x="32068" y="7265"/>
                  </a:cubicBezTo>
                  <a:cubicBezTo>
                    <a:pt x="33101" y="7174"/>
                    <a:pt x="32554" y="7083"/>
                    <a:pt x="33132" y="6657"/>
                  </a:cubicBezTo>
                  <a:cubicBezTo>
                    <a:pt x="33709" y="6262"/>
                    <a:pt x="33405" y="6292"/>
                    <a:pt x="34013" y="6171"/>
                  </a:cubicBezTo>
                  <a:cubicBezTo>
                    <a:pt x="34621" y="6079"/>
                    <a:pt x="34408" y="6079"/>
                    <a:pt x="34408" y="6079"/>
                  </a:cubicBezTo>
                  <a:cubicBezTo>
                    <a:pt x="34408" y="6079"/>
                    <a:pt x="34560" y="6049"/>
                    <a:pt x="34773" y="5776"/>
                  </a:cubicBezTo>
                  <a:cubicBezTo>
                    <a:pt x="35016" y="5532"/>
                    <a:pt x="34651" y="5715"/>
                    <a:pt x="34651" y="5502"/>
                  </a:cubicBezTo>
                  <a:cubicBezTo>
                    <a:pt x="34682" y="5259"/>
                    <a:pt x="34560" y="5259"/>
                    <a:pt x="34317" y="5168"/>
                  </a:cubicBezTo>
                  <a:cubicBezTo>
                    <a:pt x="34248" y="5133"/>
                    <a:pt x="34193" y="5123"/>
                    <a:pt x="34150" y="5123"/>
                  </a:cubicBezTo>
                  <a:cubicBezTo>
                    <a:pt x="34092" y="5123"/>
                    <a:pt x="34055" y="5141"/>
                    <a:pt x="34029" y="5141"/>
                  </a:cubicBezTo>
                  <a:cubicBezTo>
                    <a:pt x="34006" y="5141"/>
                    <a:pt x="33993" y="5127"/>
                    <a:pt x="33983" y="5076"/>
                  </a:cubicBezTo>
                  <a:cubicBezTo>
                    <a:pt x="33956" y="4996"/>
                    <a:pt x="33959" y="4969"/>
                    <a:pt x="33926" y="4969"/>
                  </a:cubicBezTo>
                  <a:cubicBezTo>
                    <a:pt x="33884" y="4969"/>
                    <a:pt x="33785" y="5012"/>
                    <a:pt x="33496" y="5046"/>
                  </a:cubicBezTo>
                  <a:cubicBezTo>
                    <a:pt x="32949" y="5137"/>
                    <a:pt x="32828" y="5289"/>
                    <a:pt x="32676" y="5380"/>
                  </a:cubicBezTo>
                  <a:cubicBezTo>
                    <a:pt x="32493" y="5472"/>
                    <a:pt x="32433" y="5502"/>
                    <a:pt x="32281" y="5502"/>
                  </a:cubicBezTo>
                  <a:cubicBezTo>
                    <a:pt x="32159" y="5472"/>
                    <a:pt x="32433" y="5320"/>
                    <a:pt x="32433" y="5320"/>
                  </a:cubicBezTo>
                  <a:cubicBezTo>
                    <a:pt x="32433" y="5320"/>
                    <a:pt x="32797" y="5289"/>
                    <a:pt x="32949" y="5168"/>
                  </a:cubicBezTo>
                  <a:cubicBezTo>
                    <a:pt x="33101" y="5076"/>
                    <a:pt x="33101" y="5107"/>
                    <a:pt x="33344" y="4955"/>
                  </a:cubicBezTo>
                  <a:cubicBezTo>
                    <a:pt x="33618" y="4833"/>
                    <a:pt x="33648" y="4833"/>
                    <a:pt x="33466" y="4772"/>
                  </a:cubicBezTo>
                  <a:cubicBezTo>
                    <a:pt x="33354" y="4717"/>
                    <a:pt x="33402" y="4661"/>
                    <a:pt x="33372" y="4661"/>
                  </a:cubicBezTo>
                  <a:cubicBezTo>
                    <a:pt x="33354" y="4661"/>
                    <a:pt x="33303" y="4683"/>
                    <a:pt x="33162" y="4742"/>
                  </a:cubicBezTo>
                  <a:cubicBezTo>
                    <a:pt x="33022" y="4785"/>
                    <a:pt x="32928" y="4805"/>
                    <a:pt x="32861" y="4805"/>
                  </a:cubicBezTo>
                  <a:cubicBezTo>
                    <a:pt x="32738" y="4805"/>
                    <a:pt x="32704" y="4738"/>
                    <a:pt x="32645" y="4620"/>
                  </a:cubicBezTo>
                  <a:cubicBezTo>
                    <a:pt x="32620" y="4578"/>
                    <a:pt x="32604" y="4561"/>
                    <a:pt x="32587" y="4561"/>
                  </a:cubicBezTo>
                  <a:cubicBezTo>
                    <a:pt x="32545" y="4561"/>
                    <a:pt x="32499" y="4668"/>
                    <a:pt x="32281" y="4712"/>
                  </a:cubicBezTo>
                  <a:cubicBezTo>
                    <a:pt x="32179" y="4732"/>
                    <a:pt x="32112" y="4745"/>
                    <a:pt x="32063" y="4745"/>
                  </a:cubicBezTo>
                  <a:cubicBezTo>
                    <a:pt x="31967" y="4745"/>
                    <a:pt x="31946" y="4691"/>
                    <a:pt x="31885" y="4529"/>
                  </a:cubicBezTo>
                  <a:cubicBezTo>
                    <a:pt x="31866" y="4460"/>
                    <a:pt x="31817" y="4436"/>
                    <a:pt x="31752" y="4436"/>
                  </a:cubicBezTo>
                  <a:cubicBezTo>
                    <a:pt x="31616" y="4436"/>
                    <a:pt x="31411" y="4539"/>
                    <a:pt x="31247" y="4560"/>
                  </a:cubicBezTo>
                  <a:cubicBezTo>
                    <a:pt x="31215" y="4568"/>
                    <a:pt x="31189" y="4571"/>
                    <a:pt x="31168" y="4571"/>
                  </a:cubicBezTo>
                  <a:cubicBezTo>
                    <a:pt x="31028" y="4571"/>
                    <a:pt x="31107" y="4406"/>
                    <a:pt x="31186" y="4195"/>
                  </a:cubicBezTo>
                  <a:cubicBezTo>
                    <a:pt x="31278" y="3952"/>
                    <a:pt x="31156" y="4134"/>
                    <a:pt x="31095" y="3952"/>
                  </a:cubicBezTo>
                  <a:cubicBezTo>
                    <a:pt x="31065" y="3739"/>
                    <a:pt x="31034" y="3830"/>
                    <a:pt x="30548" y="3709"/>
                  </a:cubicBezTo>
                  <a:cubicBezTo>
                    <a:pt x="30062" y="3587"/>
                    <a:pt x="29910" y="3465"/>
                    <a:pt x="29515" y="3192"/>
                  </a:cubicBezTo>
                  <a:cubicBezTo>
                    <a:pt x="29405" y="3109"/>
                    <a:pt x="29347" y="3079"/>
                    <a:pt x="29320" y="3079"/>
                  </a:cubicBezTo>
                  <a:cubicBezTo>
                    <a:pt x="29256" y="3079"/>
                    <a:pt x="29353" y="3241"/>
                    <a:pt x="29332" y="3283"/>
                  </a:cubicBezTo>
                  <a:cubicBezTo>
                    <a:pt x="29302" y="3344"/>
                    <a:pt x="29119" y="3678"/>
                    <a:pt x="29059" y="3800"/>
                  </a:cubicBezTo>
                  <a:cubicBezTo>
                    <a:pt x="28967" y="3921"/>
                    <a:pt x="28846" y="3830"/>
                    <a:pt x="28451" y="4104"/>
                  </a:cubicBezTo>
                  <a:cubicBezTo>
                    <a:pt x="28278" y="4233"/>
                    <a:pt x="28194" y="4267"/>
                    <a:pt x="28153" y="4267"/>
                  </a:cubicBezTo>
                  <a:cubicBezTo>
                    <a:pt x="28108" y="4267"/>
                    <a:pt x="28116" y="4225"/>
                    <a:pt x="28116" y="4225"/>
                  </a:cubicBezTo>
                  <a:cubicBezTo>
                    <a:pt x="28116" y="4225"/>
                    <a:pt x="27873" y="4043"/>
                    <a:pt x="27569" y="3921"/>
                  </a:cubicBezTo>
                  <a:cubicBezTo>
                    <a:pt x="27296" y="3830"/>
                    <a:pt x="27569" y="3921"/>
                    <a:pt x="27326" y="3769"/>
                  </a:cubicBezTo>
                  <a:cubicBezTo>
                    <a:pt x="27053" y="3617"/>
                    <a:pt x="27296" y="3617"/>
                    <a:pt x="27296" y="3222"/>
                  </a:cubicBezTo>
                  <a:cubicBezTo>
                    <a:pt x="27286" y="3097"/>
                    <a:pt x="27283" y="3051"/>
                    <a:pt x="27270" y="3051"/>
                  </a:cubicBezTo>
                  <a:cubicBezTo>
                    <a:pt x="27242" y="3051"/>
                    <a:pt x="27170" y="3261"/>
                    <a:pt x="26901" y="3344"/>
                  </a:cubicBezTo>
                  <a:cubicBezTo>
                    <a:pt x="26771" y="3387"/>
                    <a:pt x="26707" y="3407"/>
                    <a:pt x="26674" y="3407"/>
                  </a:cubicBezTo>
                  <a:cubicBezTo>
                    <a:pt x="26613" y="3407"/>
                    <a:pt x="26656" y="3340"/>
                    <a:pt x="26597" y="3222"/>
                  </a:cubicBezTo>
                  <a:cubicBezTo>
                    <a:pt x="26536" y="3040"/>
                    <a:pt x="26323" y="3131"/>
                    <a:pt x="25989" y="2979"/>
                  </a:cubicBezTo>
                  <a:cubicBezTo>
                    <a:pt x="25890" y="2934"/>
                    <a:pt x="25831" y="2919"/>
                    <a:pt x="25788" y="2919"/>
                  </a:cubicBezTo>
                  <a:cubicBezTo>
                    <a:pt x="25684" y="2919"/>
                    <a:pt x="25669" y="3010"/>
                    <a:pt x="25411" y="3010"/>
                  </a:cubicBezTo>
                  <a:cubicBezTo>
                    <a:pt x="25016" y="3040"/>
                    <a:pt x="24864" y="3101"/>
                    <a:pt x="24287" y="3192"/>
                  </a:cubicBezTo>
                  <a:cubicBezTo>
                    <a:pt x="23709" y="3313"/>
                    <a:pt x="24195" y="3374"/>
                    <a:pt x="24074" y="3557"/>
                  </a:cubicBezTo>
                  <a:cubicBezTo>
                    <a:pt x="23952" y="3709"/>
                    <a:pt x="23648" y="3709"/>
                    <a:pt x="23861" y="4013"/>
                  </a:cubicBezTo>
                  <a:cubicBezTo>
                    <a:pt x="24074" y="4286"/>
                    <a:pt x="23709" y="4377"/>
                    <a:pt x="23223" y="4499"/>
                  </a:cubicBezTo>
                  <a:cubicBezTo>
                    <a:pt x="22767" y="4651"/>
                    <a:pt x="23101" y="4620"/>
                    <a:pt x="23831" y="4924"/>
                  </a:cubicBezTo>
                  <a:cubicBezTo>
                    <a:pt x="24591" y="5228"/>
                    <a:pt x="23952" y="5289"/>
                    <a:pt x="23861" y="5624"/>
                  </a:cubicBezTo>
                  <a:cubicBezTo>
                    <a:pt x="23739" y="5928"/>
                    <a:pt x="23283" y="6049"/>
                    <a:pt x="22736" y="6201"/>
                  </a:cubicBezTo>
                  <a:cubicBezTo>
                    <a:pt x="22189" y="6323"/>
                    <a:pt x="22037" y="6353"/>
                    <a:pt x="22341" y="6475"/>
                  </a:cubicBezTo>
                  <a:cubicBezTo>
                    <a:pt x="22676" y="6566"/>
                    <a:pt x="22402" y="7204"/>
                    <a:pt x="22402" y="7204"/>
                  </a:cubicBezTo>
                  <a:lnTo>
                    <a:pt x="22402" y="8268"/>
                  </a:lnTo>
                  <a:cubicBezTo>
                    <a:pt x="22402" y="8268"/>
                    <a:pt x="22189" y="8937"/>
                    <a:pt x="21946" y="8997"/>
                  </a:cubicBezTo>
                  <a:lnTo>
                    <a:pt x="21794" y="8997"/>
                  </a:lnTo>
                  <a:cubicBezTo>
                    <a:pt x="21790" y="8998"/>
                    <a:pt x="21786" y="8998"/>
                    <a:pt x="21782" y="8998"/>
                  </a:cubicBezTo>
                  <a:cubicBezTo>
                    <a:pt x="21601" y="8998"/>
                    <a:pt x="21369" y="8359"/>
                    <a:pt x="21369" y="8359"/>
                  </a:cubicBezTo>
                  <a:cubicBezTo>
                    <a:pt x="21369" y="8359"/>
                    <a:pt x="21065" y="7903"/>
                    <a:pt x="20943" y="7630"/>
                  </a:cubicBezTo>
                  <a:cubicBezTo>
                    <a:pt x="20821" y="7326"/>
                    <a:pt x="20852" y="7174"/>
                    <a:pt x="20852" y="7052"/>
                  </a:cubicBezTo>
                  <a:cubicBezTo>
                    <a:pt x="20882" y="6900"/>
                    <a:pt x="20943" y="6718"/>
                    <a:pt x="21095" y="6383"/>
                  </a:cubicBezTo>
                  <a:cubicBezTo>
                    <a:pt x="21141" y="6291"/>
                    <a:pt x="21134" y="6258"/>
                    <a:pt x="21095" y="6258"/>
                  </a:cubicBezTo>
                  <a:cubicBezTo>
                    <a:pt x="21005" y="6258"/>
                    <a:pt x="20747" y="6432"/>
                    <a:pt x="20578" y="6475"/>
                  </a:cubicBezTo>
                  <a:cubicBezTo>
                    <a:pt x="20335" y="6535"/>
                    <a:pt x="20183" y="6566"/>
                    <a:pt x="19879" y="6596"/>
                  </a:cubicBezTo>
                  <a:cubicBezTo>
                    <a:pt x="19841" y="6600"/>
                    <a:pt x="19808" y="6602"/>
                    <a:pt x="19779" y="6602"/>
                  </a:cubicBezTo>
                  <a:cubicBezTo>
                    <a:pt x="19581" y="6602"/>
                    <a:pt x="19567" y="6512"/>
                    <a:pt x="19089" y="6353"/>
                  </a:cubicBezTo>
                  <a:cubicBezTo>
                    <a:pt x="18572" y="6171"/>
                    <a:pt x="18663" y="6323"/>
                    <a:pt x="18207" y="6079"/>
                  </a:cubicBezTo>
                  <a:cubicBezTo>
                    <a:pt x="18103" y="6031"/>
                    <a:pt x="17998" y="6011"/>
                    <a:pt x="17894" y="6011"/>
                  </a:cubicBezTo>
                  <a:cubicBezTo>
                    <a:pt x="17547" y="6011"/>
                    <a:pt x="17212" y="6236"/>
                    <a:pt x="16931" y="6353"/>
                  </a:cubicBezTo>
                  <a:cubicBezTo>
                    <a:pt x="16864" y="6381"/>
                    <a:pt x="16820" y="6393"/>
                    <a:pt x="16794" y="6393"/>
                  </a:cubicBezTo>
                  <a:cubicBezTo>
                    <a:pt x="16677" y="6393"/>
                    <a:pt x="16900" y="6145"/>
                    <a:pt x="16900" y="5897"/>
                  </a:cubicBezTo>
                  <a:cubicBezTo>
                    <a:pt x="16870" y="5624"/>
                    <a:pt x="16840" y="5624"/>
                    <a:pt x="16688" y="5532"/>
                  </a:cubicBezTo>
                  <a:cubicBezTo>
                    <a:pt x="16505" y="5441"/>
                    <a:pt x="16779" y="5259"/>
                    <a:pt x="17478" y="4742"/>
                  </a:cubicBezTo>
                  <a:cubicBezTo>
                    <a:pt x="18147" y="4225"/>
                    <a:pt x="18086" y="4195"/>
                    <a:pt x="18663" y="4104"/>
                  </a:cubicBezTo>
                  <a:cubicBezTo>
                    <a:pt x="19271" y="3982"/>
                    <a:pt x="19058" y="3800"/>
                    <a:pt x="19514" y="3557"/>
                  </a:cubicBezTo>
                  <a:cubicBezTo>
                    <a:pt x="19677" y="3486"/>
                    <a:pt x="19856" y="3469"/>
                    <a:pt x="20027" y="3469"/>
                  </a:cubicBezTo>
                  <a:cubicBezTo>
                    <a:pt x="20182" y="3469"/>
                    <a:pt x="20331" y="3483"/>
                    <a:pt x="20455" y="3483"/>
                  </a:cubicBezTo>
                  <a:cubicBezTo>
                    <a:pt x="20604" y="3483"/>
                    <a:pt x="20716" y="3463"/>
                    <a:pt x="20761" y="3374"/>
                  </a:cubicBezTo>
                  <a:cubicBezTo>
                    <a:pt x="20913" y="3131"/>
                    <a:pt x="21065" y="3131"/>
                    <a:pt x="21369" y="2888"/>
                  </a:cubicBezTo>
                  <a:cubicBezTo>
                    <a:pt x="21673" y="2614"/>
                    <a:pt x="21673" y="2645"/>
                    <a:pt x="21733" y="2523"/>
                  </a:cubicBezTo>
                  <a:cubicBezTo>
                    <a:pt x="21824" y="2432"/>
                    <a:pt x="22250" y="2493"/>
                    <a:pt x="22463" y="2402"/>
                  </a:cubicBezTo>
                  <a:cubicBezTo>
                    <a:pt x="22676" y="2280"/>
                    <a:pt x="23071" y="2128"/>
                    <a:pt x="23496" y="1915"/>
                  </a:cubicBezTo>
                  <a:cubicBezTo>
                    <a:pt x="23891" y="1703"/>
                    <a:pt x="23527" y="1672"/>
                    <a:pt x="23435" y="1368"/>
                  </a:cubicBezTo>
                  <a:cubicBezTo>
                    <a:pt x="23407" y="1282"/>
                    <a:pt x="23499" y="1253"/>
                    <a:pt x="23647" y="1253"/>
                  </a:cubicBezTo>
                  <a:cubicBezTo>
                    <a:pt x="23946" y="1253"/>
                    <a:pt x="24473" y="1370"/>
                    <a:pt x="24697" y="1370"/>
                  </a:cubicBezTo>
                  <a:cubicBezTo>
                    <a:pt x="24714" y="1370"/>
                    <a:pt x="24729" y="1370"/>
                    <a:pt x="24742" y="1368"/>
                  </a:cubicBezTo>
                  <a:cubicBezTo>
                    <a:pt x="24955" y="1307"/>
                    <a:pt x="24955" y="912"/>
                    <a:pt x="24986" y="912"/>
                  </a:cubicBezTo>
                  <a:lnTo>
                    <a:pt x="25060" y="888"/>
                  </a:lnTo>
                  <a:lnTo>
                    <a:pt x="25060" y="888"/>
                  </a:lnTo>
                  <a:cubicBezTo>
                    <a:pt x="25023" y="917"/>
                    <a:pt x="25050" y="1061"/>
                    <a:pt x="25077" y="1277"/>
                  </a:cubicBezTo>
                  <a:cubicBezTo>
                    <a:pt x="25087" y="1387"/>
                    <a:pt x="25090" y="1424"/>
                    <a:pt x="25098" y="1424"/>
                  </a:cubicBezTo>
                  <a:cubicBezTo>
                    <a:pt x="25113" y="1424"/>
                    <a:pt x="25147" y="1267"/>
                    <a:pt x="25290" y="1247"/>
                  </a:cubicBezTo>
                  <a:cubicBezTo>
                    <a:pt x="25343" y="1239"/>
                    <a:pt x="25383" y="1235"/>
                    <a:pt x="25417" y="1235"/>
                  </a:cubicBezTo>
                  <a:cubicBezTo>
                    <a:pt x="25519" y="1235"/>
                    <a:pt x="25571" y="1269"/>
                    <a:pt x="25776" y="1338"/>
                  </a:cubicBezTo>
                  <a:cubicBezTo>
                    <a:pt x="26050" y="1399"/>
                    <a:pt x="25776" y="1399"/>
                    <a:pt x="25715" y="1459"/>
                  </a:cubicBezTo>
                  <a:cubicBezTo>
                    <a:pt x="25685" y="1551"/>
                    <a:pt x="25229" y="1703"/>
                    <a:pt x="25229" y="1703"/>
                  </a:cubicBezTo>
                  <a:cubicBezTo>
                    <a:pt x="25229" y="1703"/>
                    <a:pt x="24803" y="1885"/>
                    <a:pt x="25046" y="1885"/>
                  </a:cubicBezTo>
                  <a:cubicBezTo>
                    <a:pt x="25259" y="1854"/>
                    <a:pt x="25350" y="1854"/>
                    <a:pt x="25624" y="1794"/>
                  </a:cubicBezTo>
                  <a:cubicBezTo>
                    <a:pt x="25898" y="1733"/>
                    <a:pt x="25776" y="1642"/>
                    <a:pt x="25958" y="1429"/>
                  </a:cubicBezTo>
                  <a:cubicBezTo>
                    <a:pt x="26019" y="1358"/>
                    <a:pt x="26050" y="1338"/>
                    <a:pt x="26073" y="1338"/>
                  </a:cubicBezTo>
                  <a:cubicBezTo>
                    <a:pt x="26105" y="1338"/>
                    <a:pt x="26124" y="1374"/>
                    <a:pt x="26188" y="1374"/>
                  </a:cubicBezTo>
                  <a:cubicBezTo>
                    <a:pt x="26219" y="1374"/>
                    <a:pt x="26262" y="1365"/>
                    <a:pt x="26323" y="1338"/>
                  </a:cubicBezTo>
                  <a:cubicBezTo>
                    <a:pt x="26406" y="1305"/>
                    <a:pt x="26463" y="1292"/>
                    <a:pt x="26505" y="1292"/>
                  </a:cubicBezTo>
                  <a:cubicBezTo>
                    <a:pt x="26615" y="1292"/>
                    <a:pt x="26605" y="1385"/>
                    <a:pt x="26627" y="1429"/>
                  </a:cubicBezTo>
                  <a:cubicBezTo>
                    <a:pt x="26627" y="1490"/>
                    <a:pt x="26475" y="1581"/>
                    <a:pt x="26262" y="1703"/>
                  </a:cubicBezTo>
                  <a:cubicBezTo>
                    <a:pt x="26019" y="1824"/>
                    <a:pt x="25989" y="1824"/>
                    <a:pt x="25898" y="1946"/>
                  </a:cubicBezTo>
                  <a:cubicBezTo>
                    <a:pt x="25806" y="2037"/>
                    <a:pt x="25259" y="2189"/>
                    <a:pt x="25259" y="2189"/>
                  </a:cubicBezTo>
                  <a:cubicBezTo>
                    <a:pt x="25259" y="2189"/>
                    <a:pt x="24378" y="2432"/>
                    <a:pt x="24287" y="2523"/>
                  </a:cubicBezTo>
                  <a:cubicBezTo>
                    <a:pt x="24213" y="2572"/>
                    <a:pt x="24437" y="2661"/>
                    <a:pt x="24719" y="2661"/>
                  </a:cubicBezTo>
                  <a:cubicBezTo>
                    <a:pt x="24786" y="2661"/>
                    <a:pt x="24855" y="2656"/>
                    <a:pt x="24925" y="2645"/>
                  </a:cubicBezTo>
                  <a:cubicBezTo>
                    <a:pt x="25320" y="2554"/>
                    <a:pt x="25411" y="2493"/>
                    <a:pt x="25867" y="2402"/>
                  </a:cubicBezTo>
                  <a:cubicBezTo>
                    <a:pt x="25925" y="2393"/>
                    <a:pt x="25972" y="2390"/>
                    <a:pt x="26012" y="2390"/>
                  </a:cubicBezTo>
                  <a:cubicBezTo>
                    <a:pt x="26268" y="2390"/>
                    <a:pt x="26216" y="2544"/>
                    <a:pt x="26505" y="2675"/>
                  </a:cubicBezTo>
                  <a:cubicBezTo>
                    <a:pt x="26728" y="2756"/>
                    <a:pt x="26762" y="2797"/>
                    <a:pt x="26796" y="2797"/>
                  </a:cubicBezTo>
                  <a:cubicBezTo>
                    <a:pt x="26813" y="2797"/>
                    <a:pt x="26830" y="2787"/>
                    <a:pt x="26870" y="2766"/>
                  </a:cubicBezTo>
                  <a:cubicBezTo>
                    <a:pt x="27022" y="2706"/>
                    <a:pt x="27265" y="2675"/>
                    <a:pt x="27265" y="2675"/>
                  </a:cubicBezTo>
                  <a:lnTo>
                    <a:pt x="28390" y="2614"/>
                  </a:lnTo>
                  <a:cubicBezTo>
                    <a:pt x="28390" y="2614"/>
                    <a:pt x="28907" y="2554"/>
                    <a:pt x="29089" y="2432"/>
                  </a:cubicBezTo>
                  <a:cubicBezTo>
                    <a:pt x="29135" y="2402"/>
                    <a:pt x="29119" y="2390"/>
                    <a:pt x="29071" y="2390"/>
                  </a:cubicBezTo>
                  <a:cubicBezTo>
                    <a:pt x="28926" y="2390"/>
                    <a:pt x="28481" y="2493"/>
                    <a:pt x="28481" y="2493"/>
                  </a:cubicBezTo>
                  <a:cubicBezTo>
                    <a:pt x="28481" y="2493"/>
                    <a:pt x="27964" y="2402"/>
                    <a:pt x="27752" y="2280"/>
                  </a:cubicBezTo>
                  <a:cubicBezTo>
                    <a:pt x="27667" y="2231"/>
                    <a:pt x="27771" y="2217"/>
                    <a:pt x="27927" y="2217"/>
                  </a:cubicBezTo>
                  <a:cubicBezTo>
                    <a:pt x="28161" y="2217"/>
                    <a:pt x="28512" y="2250"/>
                    <a:pt x="28512" y="2250"/>
                  </a:cubicBezTo>
                  <a:lnTo>
                    <a:pt x="29211" y="2250"/>
                  </a:lnTo>
                  <a:cubicBezTo>
                    <a:pt x="29211" y="2250"/>
                    <a:pt x="29454" y="2128"/>
                    <a:pt x="29515" y="1976"/>
                  </a:cubicBezTo>
                  <a:cubicBezTo>
                    <a:pt x="29575" y="1854"/>
                    <a:pt x="29454" y="1794"/>
                    <a:pt x="29150" y="1733"/>
                  </a:cubicBezTo>
                  <a:cubicBezTo>
                    <a:pt x="29096" y="1722"/>
                    <a:pt x="29046" y="1718"/>
                    <a:pt x="28997" y="1718"/>
                  </a:cubicBezTo>
                  <a:cubicBezTo>
                    <a:pt x="28838" y="1718"/>
                    <a:pt x="28703" y="1763"/>
                    <a:pt x="28577" y="1763"/>
                  </a:cubicBezTo>
                  <a:cubicBezTo>
                    <a:pt x="28524" y="1763"/>
                    <a:pt x="28472" y="1755"/>
                    <a:pt x="28420" y="1733"/>
                  </a:cubicBezTo>
                  <a:cubicBezTo>
                    <a:pt x="28208" y="1642"/>
                    <a:pt x="28268" y="1520"/>
                    <a:pt x="28299" y="1490"/>
                  </a:cubicBezTo>
                  <a:cubicBezTo>
                    <a:pt x="28301" y="1488"/>
                    <a:pt x="28306" y="1487"/>
                    <a:pt x="28314" y="1487"/>
                  </a:cubicBezTo>
                  <a:cubicBezTo>
                    <a:pt x="28444" y="1487"/>
                    <a:pt x="29332" y="1703"/>
                    <a:pt x="29332" y="1703"/>
                  </a:cubicBezTo>
                  <a:cubicBezTo>
                    <a:pt x="29332" y="1703"/>
                    <a:pt x="29347" y="1704"/>
                    <a:pt x="29374" y="1704"/>
                  </a:cubicBezTo>
                  <a:cubicBezTo>
                    <a:pt x="29454" y="1704"/>
                    <a:pt x="29636" y="1687"/>
                    <a:pt x="29819" y="1551"/>
                  </a:cubicBezTo>
                  <a:cubicBezTo>
                    <a:pt x="30031" y="1338"/>
                    <a:pt x="30214" y="1186"/>
                    <a:pt x="30305" y="1095"/>
                  </a:cubicBezTo>
                  <a:cubicBezTo>
                    <a:pt x="30350" y="1064"/>
                    <a:pt x="30092" y="1057"/>
                    <a:pt x="29822" y="1057"/>
                  </a:cubicBezTo>
                  <a:cubicBezTo>
                    <a:pt x="29553" y="1057"/>
                    <a:pt x="29271" y="1064"/>
                    <a:pt x="29271" y="1064"/>
                  </a:cubicBezTo>
                  <a:lnTo>
                    <a:pt x="28512" y="1125"/>
                  </a:lnTo>
                  <a:lnTo>
                    <a:pt x="27843" y="973"/>
                  </a:lnTo>
                  <a:cubicBezTo>
                    <a:pt x="27843" y="973"/>
                    <a:pt x="27964" y="943"/>
                    <a:pt x="28208" y="760"/>
                  </a:cubicBezTo>
                  <a:cubicBezTo>
                    <a:pt x="28325" y="682"/>
                    <a:pt x="28291" y="660"/>
                    <a:pt x="28215" y="660"/>
                  </a:cubicBezTo>
                  <a:cubicBezTo>
                    <a:pt x="28113" y="660"/>
                    <a:pt x="27934" y="699"/>
                    <a:pt x="27934" y="699"/>
                  </a:cubicBezTo>
                  <a:lnTo>
                    <a:pt x="27357" y="699"/>
                  </a:lnTo>
                  <a:lnTo>
                    <a:pt x="26657" y="760"/>
                  </a:lnTo>
                  <a:lnTo>
                    <a:pt x="25928" y="517"/>
                  </a:lnTo>
                  <a:lnTo>
                    <a:pt x="26384" y="274"/>
                  </a:lnTo>
                  <a:cubicBezTo>
                    <a:pt x="26384" y="274"/>
                    <a:pt x="26627" y="122"/>
                    <a:pt x="26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3552000" y="2853675"/>
              <a:ext cx="589700" cy="770050"/>
            </a:xfrm>
            <a:custGeom>
              <a:avLst/>
              <a:gdLst/>
              <a:ahLst/>
              <a:cxnLst/>
              <a:rect l="l" t="t" r="r" b="b"/>
              <a:pathLst>
                <a:path w="23588" h="30802" extrusionOk="0">
                  <a:moveTo>
                    <a:pt x="23588" y="1"/>
                  </a:moveTo>
                  <a:lnTo>
                    <a:pt x="23588" y="1"/>
                  </a:lnTo>
                  <a:cubicBezTo>
                    <a:pt x="23132" y="912"/>
                    <a:pt x="22676" y="1824"/>
                    <a:pt x="22190" y="2706"/>
                  </a:cubicBezTo>
                  <a:cubicBezTo>
                    <a:pt x="22098" y="2949"/>
                    <a:pt x="21946" y="3192"/>
                    <a:pt x="22007" y="3435"/>
                  </a:cubicBezTo>
                  <a:cubicBezTo>
                    <a:pt x="22050" y="3781"/>
                    <a:pt x="22332" y="4010"/>
                    <a:pt x="22614" y="4234"/>
                  </a:cubicBezTo>
                  <a:lnTo>
                    <a:pt x="22614" y="4234"/>
                  </a:lnTo>
                  <a:lnTo>
                    <a:pt x="23588" y="1"/>
                  </a:lnTo>
                  <a:close/>
                  <a:moveTo>
                    <a:pt x="22614" y="4234"/>
                  </a:moveTo>
                  <a:lnTo>
                    <a:pt x="22383" y="5236"/>
                  </a:lnTo>
                  <a:lnTo>
                    <a:pt x="22383" y="5236"/>
                  </a:lnTo>
                  <a:lnTo>
                    <a:pt x="23223" y="5107"/>
                  </a:lnTo>
                  <a:cubicBezTo>
                    <a:pt x="23239" y="4723"/>
                    <a:pt x="22926" y="4482"/>
                    <a:pt x="22614" y="4234"/>
                  </a:cubicBezTo>
                  <a:close/>
                  <a:moveTo>
                    <a:pt x="22383" y="5236"/>
                  </a:moveTo>
                  <a:lnTo>
                    <a:pt x="21247" y="5411"/>
                  </a:lnTo>
                  <a:cubicBezTo>
                    <a:pt x="21126" y="5441"/>
                    <a:pt x="21004" y="5472"/>
                    <a:pt x="20913" y="5563"/>
                  </a:cubicBezTo>
                  <a:cubicBezTo>
                    <a:pt x="20791" y="5684"/>
                    <a:pt x="20822" y="5867"/>
                    <a:pt x="20852" y="6049"/>
                  </a:cubicBezTo>
                  <a:cubicBezTo>
                    <a:pt x="20976" y="6531"/>
                    <a:pt x="21244" y="6988"/>
                    <a:pt x="21455" y="7451"/>
                  </a:cubicBezTo>
                  <a:lnTo>
                    <a:pt x="21455" y="7451"/>
                  </a:lnTo>
                  <a:cubicBezTo>
                    <a:pt x="21610" y="7395"/>
                    <a:pt x="21764" y="7333"/>
                    <a:pt x="21916" y="7265"/>
                  </a:cubicBezTo>
                  <a:lnTo>
                    <a:pt x="22383" y="5236"/>
                  </a:lnTo>
                  <a:close/>
                  <a:moveTo>
                    <a:pt x="21455" y="7451"/>
                  </a:moveTo>
                  <a:cubicBezTo>
                    <a:pt x="20360" y="7846"/>
                    <a:pt x="19204" y="7957"/>
                    <a:pt x="18025" y="7957"/>
                  </a:cubicBezTo>
                  <a:cubicBezTo>
                    <a:pt x="16609" y="7957"/>
                    <a:pt x="15158" y="7797"/>
                    <a:pt x="13740" y="7782"/>
                  </a:cubicBezTo>
                  <a:cubicBezTo>
                    <a:pt x="13604" y="7776"/>
                    <a:pt x="13468" y="7772"/>
                    <a:pt x="13331" y="7772"/>
                  </a:cubicBezTo>
                  <a:cubicBezTo>
                    <a:pt x="12761" y="7772"/>
                    <a:pt x="12187" y="7835"/>
                    <a:pt x="11673" y="8055"/>
                  </a:cubicBezTo>
                  <a:cubicBezTo>
                    <a:pt x="11034" y="8299"/>
                    <a:pt x="10487" y="8724"/>
                    <a:pt x="9970" y="9180"/>
                  </a:cubicBezTo>
                  <a:cubicBezTo>
                    <a:pt x="9059" y="9909"/>
                    <a:pt x="8147" y="10669"/>
                    <a:pt x="7265" y="11399"/>
                  </a:cubicBezTo>
                  <a:cubicBezTo>
                    <a:pt x="6201" y="12280"/>
                    <a:pt x="5107" y="13162"/>
                    <a:pt x="4378" y="14347"/>
                  </a:cubicBezTo>
                  <a:cubicBezTo>
                    <a:pt x="3709" y="15411"/>
                    <a:pt x="3375" y="16627"/>
                    <a:pt x="3040" y="17843"/>
                  </a:cubicBezTo>
                  <a:cubicBezTo>
                    <a:pt x="2645" y="19271"/>
                    <a:pt x="2250" y="20700"/>
                    <a:pt x="1885" y="22098"/>
                  </a:cubicBezTo>
                  <a:cubicBezTo>
                    <a:pt x="1460" y="23587"/>
                    <a:pt x="1065" y="25077"/>
                    <a:pt x="669" y="26536"/>
                  </a:cubicBezTo>
                  <a:cubicBezTo>
                    <a:pt x="335" y="27752"/>
                    <a:pt x="1" y="29059"/>
                    <a:pt x="335" y="30275"/>
                  </a:cubicBezTo>
                  <a:cubicBezTo>
                    <a:pt x="365" y="30427"/>
                    <a:pt x="457" y="30609"/>
                    <a:pt x="578" y="30730"/>
                  </a:cubicBezTo>
                  <a:cubicBezTo>
                    <a:pt x="655" y="30780"/>
                    <a:pt x="738" y="30801"/>
                    <a:pt x="820" y="30801"/>
                  </a:cubicBezTo>
                  <a:cubicBezTo>
                    <a:pt x="1095" y="30801"/>
                    <a:pt x="1373" y="30562"/>
                    <a:pt x="1490" y="30305"/>
                  </a:cubicBezTo>
                  <a:cubicBezTo>
                    <a:pt x="1642" y="29940"/>
                    <a:pt x="1642" y="29545"/>
                    <a:pt x="1794" y="29180"/>
                  </a:cubicBezTo>
                  <a:cubicBezTo>
                    <a:pt x="2220" y="28238"/>
                    <a:pt x="3679" y="27904"/>
                    <a:pt x="3800" y="26840"/>
                  </a:cubicBezTo>
                  <a:cubicBezTo>
                    <a:pt x="3861" y="26232"/>
                    <a:pt x="3496" y="25381"/>
                    <a:pt x="4074" y="25138"/>
                  </a:cubicBezTo>
                  <a:cubicBezTo>
                    <a:pt x="4138" y="25110"/>
                    <a:pt x="4206" y="25099"/>
                    <a:pt x="4275" y="25099"/>
                  </a:cubicBezTo>
                  <a:cubicBezTo>
                    <a:pt x="4434" y="25099"/>
                    <a:pt x="4604" y="25156"/>
                    <a:pt x="4773" y="25198"/>
                  </a:cubicBezTo>
                  <a:cubicBezTo>
                    <a:pt x="5006" y="25259"/>
                    <a:pt x="5252" y="25293"/>
                    <a:pt x="5498" y="25293"/>
                  </a:cubicBezTo>
                  <a:cubicBezTo>
                    <a:pt x="5989" y="25293"/>
                    <a:pt x="6475" y="25158"/>
                    <a:pt x="6840" y="24834"/>
                  </a:cubicBezTo>
                  <a:cubicBezTo>
                    <a:pt x="7387" y="24317"/>
                    <a:pt x="7448" y="23314"/>
                    <a:pt x="6870" y="22888"/>
                  </a:cubicBezTo>
                  <a:cubicBezTo>
                    <a:pt x="7904" y="22858"/>
                    <a:pt x="8937" y="22584"/>
                    <a:pt x="9879" y="22159"/>
                  </a:cubicBezTo>
                  <a:cubicBezTo>
                    <a:pt x="10183" y="22007"/>
                    <a:pt x="10518" y="21855"/>
                    <a:pt x="10670" y="21581"/>
                  </a:cubicBezTo>
                  <a:cubicBezTo>
                    <a:pt x="11125" y="20852"/>
                    <a:pt x="10639" y="19636"/>
                    <a:pt x="11399" y="19302"/>
                  </a:cubicBezTo>
                  <a:lnTo>
                    <a:pt x="11399" y="19302"/>
                  </a:lnTo>
                  <a:cubicBezTo>
                    <a:pt x="11338" y="19818"/>
                    <a:pt x="11399" y="20366"/>
                    <a:pt x="11551" y="20882"/>
                  </a:cubicBezTo>
                  <a:cubicBezTo>
                    <a:pt x="12037" y="20092"/>
                    <a:pt x="12645" y="19393"/>
                    <a:pt x="13344" y="18815"/>
                  </a:cubicBezTo>
                  <a:cubicBezTo>
                    <a:pt x="13618" y="18603"/>
                    <a:pt x="13922" y="18390"/>
                    <a:pt x="14135" y="18086"/>
                  </a:cubicBezTo>
                  <a:cubicBezTo>
                    <a:pt x="14287" y="17873"/>
                    <a:pt x="14378" y="17630"/>
                    <a:pt x="14469" y="17387"/>
                  </a:cubicBezTo>
                  <a:cubicBezTo>
                    <a:pt x="14803" y="16597"/>
                    <a:pt x="15138" y="15806"/>
                    <a:pt x="15442" y="15016"/>
                  </a:cubicBezTo>
                  <a:cubicBezTo>
                    <a:pt x="15654" y="14499"/>
                    <a:pt x="15928" y="13952"/>
                    <a:pt x="16445" y="13739"/>
                  </a:cubicBezTo>
                  <a:cubicBezTo>
                    <a:pt x="16607" y="13685"/>
                    <a:pt x="16785" y="13669"/>
                    <a:pt x="16970" y="13669"/>
                  </a:cubicBezTo>
                  <a:cubicBezTo>
                    <a:pt x="17260" y="13669"/>
                    <a:pt x="17564" y="13710"/>
                    <a:pt x="17841" y="13710"/>
                  </a:cubicBezTo>
                  <a:cubicBezTo>
                    <a:pt x="18182" y="13710"/>
                    <a:pt x="18481" y="13648"/>
                    <a:pt x="18664" y="13375"/>
                  </a:cubicBezTo>
                  <a:cubicBezTo>
                    <a:pt x="18846" y="13101"/>
                    <a:pt x="18785" y="12767"/>
                    <a:pt x="18846" y="12463"/>
                  </a:cubicBezTo>
                  <a:cubicBezTo>
                    <a:pt x="19089" y="10882"/>
                    <a:pt x="21490" y="10396"/>
                    <a:pt x="21734" y="8815"/>
                  </a:cubicBezTo>
                  <a:cubicBezTo>
                    <a:pt x="21808" y="8340"/>
                    <a:pt x="21657" y="7893"/>
                    <a:pt x="21455" y="7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2664076" y="1511739"/>
              <a:ext cx="337400" cy="680900"/>
            </a:xfrm>
            <a:custGeom>
              <a:avLst/>
              <a:gdLst/>
              <a:ahLst/>
              <a:cxnLst/>
              <a:rect l="l" t="t" r="r" b="b"/>
              <a:pathLst>
                <a:path w="13496" h="27236" extrusionOk="0">
                  <a:moveTo>
                    <a:pt x="9788" y="1"/>
                  </a:moveTo>
                  <a:cubicBezTo>
                    <a:pt x="8268" y="4469"/>
                    <a:pt x="2523" y="4135"/>
                    <a:pt x="2402" y="12645"/>
                  </a:cubicBezTo>
                  <a:cubicBezTo>
                    <a:pt x="0" y="18451"/>
                    <a:pt x="3496" y="27235"/>
                    <a:pt x="3496" y="27235"/>
                  </a:cubicBezTo>
                  <a:lnTo>
                    <a:pt x="4316" y="27144"/>
                  </a:lnTo>
                  <a:cubicBezTo>
                    <a:pt x="426" y="16566"/>
                    <a:pt x="3891" y="13345"/>
                    <a:pt x="3891" y="13345"/>
                  </a:cubicBezTo>
                  <a:cubicBezTo>
                    <a:pt x="13496" y="11642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2392801" y="1715239"/>
              <a:ext cx="315375" cy="307175"/>
            </a:xfrm>
            <a:custGeom>
              <a:avLst/>
              <a:gdLst/>
              <a:ahLst/>
              <a:cxnLst/>
              <a:rect l="l" t="t" r="r" b="b"/>
              <a:pathLst>
                <a:path w="12615" h="12287" extrusionOk="0">
                  <a:moveTo>
                    <a:pt x="2432" y="0"/>
                  </a:moveTo>
                  <a:cubicBezTo>
                    <a:pt x="1680" y="0"/>
                    <a:pt x="870" y="51"/>
                    <a:pt x="0" y="159"/>
                  </a:cubicBezTo>
                  <a:cubicBezTo>
                    <a:pt x="2806" y="2539"/>
                    <a:pt x="3072" y="6820"/>
                    <a:pt x="7642" y="6820"/>
                  </a:cubicBezTo>
                  <a:cubicBezTo>
                    <a:pt x="8616" y="6820"/>
                    <a:pt x="9785" y="6626"/>
                    <a:pt x="11216" y="6177"/>
                  </a:cubicBezTo>
                  <a:cubicBezTo>
                    <a:pt x="11216" y="6177"/>
                    <a:pt x="12401" y="9338"/>
                    <a:pt x="12614" y="12287"/>
                  </a:cubicBezTo>
                  <a:lnTo>
                    <a:pt x="12432" y="8548"/>
                  </a:lnTo>
                  <a:cubicBezTo>
                    <a:pt x="12432" y="8548"/>
                    <a:pt x="12248" y="0"/>
                    <a:pt x="243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4393663" y="2803824"/>
              <a:ext cx="669500" cy="421775"/>
            </a:xfrm>
            <a:custGeom>
              <a:avLst/>
              <a:gdLst/>
              <a:ahLst/>
              <a:cxnLst/>
              <a:rect l="l" t="t" r="r" b="b"/>
              <a:pathLst>
                <a:path w="26780" h="16871" extrusionOk="0">
                  <a:moveTo>
                    <a:pt x="17738" y="0"/>
                  </a:moveTo>
                  <a:cubicBezTo>
                    <a:pt x="14101" y="0"/>
                    <a:pt x="10501" y="1108"/>
                    <a:pt x="8420" y="6293"/>
                  </a:cubicBezTo>
                  <a:cubicBezTo>
                    <a:pt x="6110" y="7843"/>
                    <a:pt x="1095" y="13800"/>
                    <a:pt x="1095" y="13800"/>
                  </a:cubicBezTo>
                  <a:lnTo>
                    <a:pt x="1" y="16870"/>
                  </a:lnTo>
                  <a:cubicBezTo>
                    <a:pt x="5259" y="9970"/>
                    <a:pt x="9758" y="7204"/>
                    <a:pt x="9758" y="7204"/>
                  </a:cubicBezTo>
                  <a:cubicBezTo>
                    <a:pt x="10785" y="7361"/>
                    <a:pt x="11766" y="7432"/>
                    <a:pt x="12703" y="7432"/>
                  </a:cubicBezTo>
                  <a:cubicBezTo>
                    <a:pt x="21966" y="7432"/>
                    <a:pt x="26779" y="487"/>
                    <a:pt x="26779" y="487"/>
                  </a:cubicBezTo>
                  <a:lnTo>
                    <a:pt x="26779" y="487"/>
                  </a:lnTo>
                  <a:cubicBezTo>
                    <a:pt x="26336" y="579"/>
                    <a:pt x="25847" y="616"/>
                    <a:pt x="25323" y="616"/>
                  </a:cubicBezTo>
                  <a:cubicBezTo>
                    <a:pt x="23184" y="616"/>
                    <a:pt x="20451" y="0"/>
                    <a:pt x="17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4209763" y="2677699"/>
              <a:ext cx="362500" cy="763700"/>
            </a:xfrm>
            <a:custGeom>
              <a:avLst/>
              <a:gdLst/>
              <a:ahLst/>
              <a:cxnLst/>
              <a:rect l="l" t="t" r="r" b="b"/>
              <a:pathLst>
                <a:path w="14500" h="30548" extrusionOk="0">
                  <a:moveTo>
                    <a:pt x="4165" y="0"/>
                  </a:moveTo>
                  <a:cubicBezTo>
                    <a:pt x="3983" y="9939"/>
                    <a:pt x="9211" y="13678"/>
                    <a:pt x="9211" y="13678"/>
                  </a:cubicBezTo>
                  <a:cubicBezTo>
                    <a:pt x="8846" y="22371"/>
                    <a:pt x="1" y="29575"/>
                    <a:pt x="1" y="29575"/>
                  </a:cubicBezTo>
                  <a:lnTo>
                    <a:pt x="122" y="30548"/>
                  </a:lnTo>
                  <a:cubicBezTo>
                    <a:pt x="7569" y="24286"/>
                    <a:pt x="11399" y="14468"/>
                    <a:pt x="11399" y="14468"/>
                  </a:cubicBezTo>
                  <a:cubicBezTo>
                    <a:pt x="14500" y="5046"/>
                    <a:pt x="4166" y="0"/>
                    <a:pt x="4165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44"/>
          <p:cNvSpPr txBox="1">
            <a:spLocks noGrp="1"/>
          </p:cNvSpPr>
          <p:nvPr>
            <p:ph type="ctrTitle"/>
          </p:nvPr>
        </p:nvSpPr>
        <p:spPr>
          <a:xfrm>
            <a:off x="818676" y="1212235"/>
            <a:ext cx="7506648" cy="29231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/>
              <a:t>THE INTERNATIONAL ENVIRONMENTAL </a:t>
            </a:r>
            <a:br>
              <a:rPr lang="en-US" sz="3600" dirty="0"/>
            </a:br>
            <a:r>
              <a:rPr lang="en-US" sz="3600" dirty="0"/>
              <a:t>LAW CLINIC: </a:t>
            </a:r>
            <a:br>
              <a:rPr lang="en-US" sz="3600" dirty="0"/>
            </a:br>
            <a:r>
              <a:rPr lang="en-US" sz="3600" dirty="0"/>
              <a:t>Legal obligations regarding waste plastics and microplastics in the Adriatic Sea</a:t>
            </a:r>
            <a:endParaRPr sz="3600" dirty="0"/>
          </a:p>
        </p:txBody>
      </p:sp>
      <p:sp>
        <p:nvSpPr>
          <p:cNvPr id="674" name="Google Shape;674;p44"/>
          <p:cNvSpPr txBox="1">
            <a:spLocks noGrp="1"/>
          </p:cNvSpPr>
          <p:nvPr>
            <p:ph type="subTitle" idx="1"/>
          </p:nvPr>
        </p:nvSpPr>
        <p:spPr>
          <a:xfrm>
            <a:off x="2194599" y="4096680"/>
            <a:ext cx="5004000" cy="1199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/>
              <a:t>University of Ljubljana, 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/>
              <a:t>Faculty of law 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400" b="0" dirty="0"/>
              <a:t>May,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6822334-8339-4B72-AD0C-DCFEA7C2E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7618" cy="5143500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57E63DF-420A-452B-BB18-2BFC03C1D8AB}"/>
              </a:ext>
            </a:extLst>
          </p:cNvPr>
          <p:cNvSpPr txBox="1"/>
          <p:nvPr/>
        </p:nvSpPr>
        <p:spPr>
          <a:xfrm>
            <a:off x="3154130" y="2826563"/>
            <a:ext cx="1849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KEY FINDINGS</a:t>
            </a:r>
            <a:endParaRPr lang="en-SI" u="sng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A905B8D-B3EE-4A5B-BAAC-59DAA2E0180E}"/>
              </a:ext>
            </a:extLst>
          </p:cNvPr>
          <p:cNvSpPr txBox="1"/>
          <p:nvPr/>
        </p:nvSpPr>
        <p:spPr>
          <a:xfrm>
            <a:off x="807357" y="367940"/>
            <a:ext cx="249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LEGAL OBLIGATIONS</a:t>
            </a:r>
            <a:endParaRPr lang="en-SI" u="sng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A8B31B1-111B-4501-A234-A876B295BAB1}"/>
              </a:ext>
            </a:extLst>
          </p:cNvPr>
          <p:cNvSpPr txBox="1"/>
          <p:nvPr/>
        </p:nvSpPr>
        <p:spPr>
          <a:xfrm>
            <a:off x="5840949" y="416153"/>
            <a:ext cx="1340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PROPOSALS</a:t>
            </a:r>
            <a:endParaRPr lang="en-SI" u="sng" dirty="0"/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59AC6091-0EF8-49E8-9D6C-FBA25406648D}"/>
              </a:ext>
            </a:extLst>
          </p:cNvPr>
          <p:cNvSpPr/>
          <p:nvPr/>
        </p:nvSpPr>
        <p:spPr>
          <a:xfrm>
            <a:off x="2508637" y="3185526"/>
            <a:ext cx="27893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1100" dirty="0"/>
              <a:t>Legislation already comprehensive;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Implementation of legal measures </a:t>
            </a:r>
          </a:p>
          <a:p>
            <a:r>
              <a:rPr lang="en-US" sz="1100" dirty="0"/>
              <a:t>       seems to be lacking.</a:t>
            </a:r>
            <a:endParaRPr lang="hr-BA" sz="1100" dirty="0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F5114D48-742F-4791-A190-61CC76F0CE5F}"/>
              </a:ext>
            </a:extLst>
          </p:cNvPr>
          <p:cNvSpPr/>
          <p:nvPr/>
        </p:nvSpPr>
        <p:spPr>
          <a:xfrm>
            <a:off x="634475" y="72393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Public International Law;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EU Legal System;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Slovenian National Law.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2B53833E-A343-4626-8A88-86B24DF5B60D}"/>
              </a:ext>
            </a:extLst>
          </p:cNvPr>
          <p:cNvSpPr/>
          <p:nvPr/>
        </p:nvSpPr>
        <p:spPr>
          <a:xfrm>
            <a:off x="4159525" y="772143"/>
            <a:ext cx="4350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b="1" dirty="0"/>
              <a:t>GENERAL PROPOSALS</a:t>
            </a:r>
          </a:p>
          <a:p>
            <a:pPr marL="171450" indent="-171450" algn="just">
              <a:buFontTx/>
              <a:buChar char="-"/>
            </a:pPr>
            <a:r>
              <a:rPr lang="en-US" sz="700" dirty="0"/>
              <a:t>Taking into account the ecological characteristics of the marine area;</a:t>
            </a:r>
          </a:p>
          <a:p>
            <a:pPr marL="171450" indent="-171450" algn="just">
              <a:buFontTx/>
              <a:buChar char="-"/>
            </a:pPr>
            <a:r>
              <a:rPr lang="en-US" sz="700" dirty="0"/>
              <a:t>Implementation of measures to ensure the good status of the transboundary water body in the Adriatic Ecoregion.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800" b="1" dirty="0"/>
              <a:t>SPECIFIC PROPOSALS</a:t>
            </a:r>
          </a:p>
          <a:p>
            <a:pPr marL="171450" indent="-171450" algn="just">
              <a:buFontTx/>
              <a:buChar char="-"/>
            </a:pPr>
            <a:r>
              <a:rPr lang="en-US" sz="700" dirty="0"/>
              <a:t>States could employ individuals to perform the work of ‘lifeguards’ of the sea, protecting it from visible plastic particles; </a:t>
            </a:r>
          </a:p>
          <a:p>
            <a:pPr marL="171450" indent="-171450" algn="just">
              <a:buFontTx/>
              <a:buChar char="-"/>
            </a:pPr>
            <a:r>
              <a:rPr lang="en-US" sz="700" dirty="0"/>
              <a:t>A competition to reduce the value of plastic waste could be organized at National and EU level; </a:t>
            </a:r>
          </a:p>
          <a:p>
            <a:pPr marL="171450" indent="-171450" algn="just">
              <a:buFontTx/>
              <a:buChar char="-"/>
            </a:pPr>
            <a:r>
              <a:rPr lang="en-US" sz="700" dirty="0"/>
              <a:t>Regarding the European Green Deal, we consider that under point 2.1.8, at the end of the second paragraph, we should add a sentence that explicitly addresses the issue of marine pollution with plastics, with the following wording: </a:t>
            </a:r>
            <a:r>
              <a:rPr lang="en-US" sz="700" b="1" dirty="0"/>
              <a:t>The Commission will also propose measures to eliminate pollution of seas and oceans, by those pollutants, especially microplastics;</a:t>
            </a:r>
          </a:p>
          <a:p>
            <a:pPr marL="171450" indent="-171450" algn="just">
              <a:buFontTx/>
              <a:buChar char="-"/>
            </a:pPr>
            <a:r>
              <a:rPr lang="en-US" sz="700" dirty="0"/>
              <a:t>Adoption of a special European maritime law, with maximum values of allowed pollution.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re Is No Planet B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734A"/>
      </a:accent1>
      <a:accent2>
        <a:srgbClr val="107A6F"/>
      </a:accent2>
      <a:accent3>
        <a:srgbClr val="C4ECE4"/>
      </a:accent3>
      <a:accent4>
        <a:srgbClr val="F9B858"/>
      </a:accent4>
      <a:accent5>
        <a:srgbClr val="C7DEE0"/>
      </a:accent5>
      <a:accent6>
        <a:srgbClr val="16B596"/>
      </a:accent6>
      <a:hlink>
        <a:srgbClr val="4D4D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6333</TotalTime>
  <Words>196</Words>
  <Application>Microsoft Macintosh PowerPoint</Application>
  <PresentationFormat>On-screen Show (16:9)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Merriweather</vt:lpstr>
      <vt:lpstr>Montserrat</vt:lpstr>
      <vt:lpstr>Arial</vt:lpstr>
      <vt:lpstr>There Is No Planet B by Slidesgo</vt:lpstr>
      <vt:lpstr>THE INTERNATIONAL ENVIRONMENTAL  LAW CLINIC:  Legal obligations regarding waste plastics and microplastics in the Adriatic Sea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No Planet B</dc:title>
  <dc:creator>Barbara</dc:creator>
  <cp:lastModifiedBy>Neva Ulčar</cp:lastModifiedBy>
  <cp:revision>36</cp:revision>
  <dcterms:modified xsi:type="dcterms:W3CDTF">2021-05-05T06:56:36Z</dcterms:modified>
</cp:coreProperties>
</file>