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26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1FE630-ADF9-4D31-AF1A-D47B587A9F4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DCE37-8E2A-493B-B9F1-0FA6852247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408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3DCE37-8E2A-493B-B9F1-0FA68522478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B749-00BB-43BC-A92D-AD411D8DF38D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011CC0-2E08-4937-82D5-CFCE7A8ED7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B749-00BB-43BC-A92D-AD411D8DF38D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1CC0-2E08-4937-82D5-CFCE7A8ED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B749-00BB-43BC-A92D-AD411D8DF38D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1CC0-2E08-4937-82D5-CFCE7A8ED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4F3B749-00BB-43BC-A92D-AD411D8DF38D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C011CC0-2E08-4937-82D5-CFCE7A8ED7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B749-00BB-43BC-A92D-AD411D8DF38D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1CC0-2E08-4937-82D5-CFCE7A8ED7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B749-00BB-43BC-A92D-AD411D8DF38D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1CC0-2E08-4937-82D5-CFCE7A8ED7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1CC0-2E08-4937-82D5-CFCE7A8ED7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B749-00BB-43BC-A92D-AD411D8DF38D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B749-00BB-43BC-A92D-AD411D8DF38D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1CC0-2E08-4937-82D5-CFCE7A8ED7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B749-00BB-43BC-A92D-AD411D8DF38D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1CC0-2E08-4937-82D5-CFCE7A8ED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4F3B749-00BB-43BC-A92D-AD411D8DF38D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C011CC0-2E08-4937-82D5-CFCE7A8ED7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B749-00BB-43BC-A92D-AD411D8DF38D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011CC0-2E08-4937-82D5-CFCE7A8ED7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4F3B749-00BB-43BC-A92D-AD411D8DF38D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C011CC0-2E08-4937-82D5-CFCE7A8ED7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2700996"/>
          </a:xfrm>
        </p:spPr>
        <p:txBody>
          <a:bodyPr anchor="b"/>
          <a:lstStyle/>
          <a:p>
            <a:r>
              <a:rPr lang="sq-AL" sz="2400" dirty="0" smtClean="0">
                <a:solidFill>
                  <a:schemeClr val="accent5">
                    <a:lumMod val="50000"/>
                  </a:schemeClr>
                </a:solidFill>
              </a:rPr>
              <a:t>The efforts for a more sustainable approach in Albanian tourism. Understanding the importance of participatory ‘hands on’ tourism, while creating the experiences we want to offer. </a:t>
            </a:r>
          </a:p>
          <a:p>
            <a:pPr algn="l"/>
            <a:r>
              <a:rPr lang="sq-AL" sz="1600" b="1" dirty="0" smtClean="0">
                <a:solidFill>
                  <a:srgbClr val="7030A0"/>
                </a:solidFill>
              </a:rPr>
              <a:t>Elton Caushi</a:t>
            </a:r>
          </a:p>
          <a:p>
            <a:pPr algn="l"/>
            <a:r>
              <a:rPr lang="sq-AL" sz="1600" b="1" dirty="0" smtClean="0">
                <a:solidFill>
                  <a:srgbClr val="7030A0"/>
                </a:solidFill>
              </a:rPr>
              <a:t>Albanian Trip</a:t>
            </a:r>
            <a:r>
              <a:rPr lang="sq-AL" dirty="0" smtClean="0"/>
              <a:t>	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28800"/>
            <a:ext cx="7696200" cy="1524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00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1219200"/>
            <a:ext cx="8077200" cy="230430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2133600"/>
            <a:ext cx="8305800" cy="3962400"/>
          </a:xfrm>
        </p:spPr>
        <p:txBody>
          <a:bodyPr anchor="ctr"/>
          <a:lstStyle/>
          <a:p>
            <a:r>
              <a:rPr lang="sq-AL" dirty="0" smtClean="0"/>
              <a:t>What we offered to the visitors!?Products for travelers or for tourists!?</a:t>
            </a:r>
          </a:p>
          <a:p>
            <a:r>
              <a:rPr lang="sq-AL" dirty="0" smtClean="0"/>
              <a:t>What the visitors wanted!? Understanding who’s looking for what!?</a:t>
            </a:r>
          </a:p>
          <a:p>
            <a:r>
              <a:rPr lang="sq-AL" dirty="0" smtClean="0"/>
              <a:t>What we learned!? Hands on experiences. </a:t>
            </a:r>
          </a:p>
          <a:p>
            <a:r>
              <a:rPr lang="sq-AL" dirty="0" smtClean="0"/>
              <a:t>What can still be done!? Sustainability trends. </a:t>
            </a:r>
          </a:p>
          <a:p>
            <a:r>
              <a:rPr lang="sq-AL" dirty="0" smtClean="0"/>
              <a:t>How will visitors react in postcovid travel era!? Some perspectives and some questioning marks.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q-AL" dirty="0" smtClean="0"/>
              <a:t>Telling about 	</a:t>
            </a:r>
            <a:endParaRPr lang="en-US" dirty="0"/>
          </a:p>
        </p:txBody>
      </p:sp>
      <p:pic>
        <p:nvPicPr>
          <p:cNvPr id="4" name="Picture 3" descr="0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0" y="381000"/>
            <a:ext cx="4800600" cy="136954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q-AL" dirty="0" smtClean="0"/>
              <a:t>Trends go towards slower travel and more time to understand &amp; learn about the destination</a:t>
            </a:r>
          </a:p>
          <a:p>
            <a:r>
              <a:rPr lang="sq-AL" dirty="0" smtClean="0"/>
              <a:t>Trends go towards smaller groups and a lot of dedicated private or family travel </a:t>
            </a:r>
          </a:p>
          <a:p>
            <a:r>
              <a:rPr lang="sq-AL" dirty="0" smtClean="0"/>
              <a:t>Trends go towards a more participatory travel experience</a:t>
            </a:r>
          </a:p>
          <a:p>
            <a:r>
              <a:rPr lang="sq-AL" dirty="0" smtClean="0"/>
              <a:t>Trends go towards a more nature and rural oriented interest</a:t>
            </a:r>
          </a:p>
          <a:p>
            <a:r>
              <a:rPr lang="sq-AL" dirty="0" smtClean="0"/>
              <a:t>Trends go towards decreasing the ecological footprint on the destination</a:t>
            </a:r>
          </a:p>
          <a:p>
            <a:r>
              <a:rPr lang="sq-AL" dirty="0" smtClean="0"/>
              <a:t>Do less, teach more! </a:t>
            </a:r>
          </a:p>
          <a:p>
            <a:r>
              <a:rPr lang="sq-AL" dirty="0" smtClean="0"/>
              <a:t>Care about the traveler! Care about the host!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q-AL" dirty="0" smtClean="0"/>
              <a:t>Conclusions	 </a:t>
            </a:r>
            <a:endParaRPr lang="en-US" dirty="0"/>
          </a:p>
        </p:txBody>
      </p:sp>
      <p:pic>
        <p:nvPicPr>
          <p:cNvPr id="4" name="Picture 3" descr="0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381000"/>
            <a:ext cx="4038600" cy="115215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55</TotalTime>
  <Words>170</Words>
  <Application>Microsoft Office PowerPoint</Application>
  <PresentationFormat>On-screen Show (4:3)</PresentationFormat>
  <Paragraphs>18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Paper</vt:lpstr>
      <vt:lpstr>PowerPoint Presentation</vt:lpstr>
      <vt:lpstr>Telling about  </vt:lpstr>
      <vt:lpstr>Conclusions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Elton Orozi</cp:lastModifiedBy>
  <cp:revision>8</cp:revision>
  <dcterms:created xsi:type="dcterms:W3CDTF">2021-01-12T11:11:00Z</dcterms:created>
  <dcterms:modified xsi:type="dcterms:W3CDTF">2021-01-18T07:36:20Z</dcterms:modified>
</cp:coreProperties>
</file>